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62" r:id="rId5"/>
    <p:sldId id="264" r:id="rId6"/>
    <p:sldId id="265" r:id="rId7"/>
    <p:sldId id="266" r:id="rId8"/>
    <p:sldId id="290" r:id="rId9"/>
  </p:sldIdLst>
  <p:sldSz cx="9144000" cy="5143500" type="screen16x9"/>
  <p:notesSz cx="6858000" cy="9144000"/>
  <p:defaultTextStyle>
    <a:defPPr>
      <a:defRPr lang="zh-CN"/>
    </a:defPPr>
    <a:lvl1pPr marL="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656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376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033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753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409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06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197860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4425" algn="l" defTabSz="91313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622">
          <p15:clr>
            <a:srgbClr val="A4A3A4"/>
          </p15:clr>
        </p15:guide>
        <p15:guide id="2" orient="horz" pos="1439">
          <p15:clr>
            <a:srgbClr val="A4A3A4"/>
          </p15:clr>
        </p15:guide>
        <p15:guide id="3" orient="horz" pos="2346">
          <p15:clr>
            <a:srgbClr val="A4A3A4"/>
          </p15:clr>
        </p15:guide>
        <p15:guide id="4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B1527"/>
    <a:srgbClr val="16294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>
      <p:cViewPr varScale="1">
        <p:scale>
          <a:sx n="149" d="100"/>
          <a:sy n="149" d="100"/>
        </p:scale>
        <p:origin x="276" y="114"/>
      </p:cViewPr>
      <p:guideLst>
        <p:guide orient="horz" pos="622"/>
        <p:guide orient="horz" pos="1439"/>
        <p:guide orient="horz" pos="2346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tiff>
</file>

<file path=ppt/media/image2.png>
</file>

<file path=ppt/media/image3.tiff>
</file>

<file path=ppt/media/image4.tiff>
</file>

<file path=ppt/media/image5.png>
</file>

<file path=ppt/media/image6.png>
</file>

<file path=ppt/media/image7.png>
</file>

<file path=ppt/media/image8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7037C52-2290-41B0-9AEE-213B47818453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34EBC72-BC0D-4626-B8CE-92C1F298A9EB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9396910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656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376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033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753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409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066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7860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4425" algn="l" defTabSz="91313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1597853"/>
            <a:ext cx="7772400" cy="1102519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65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376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03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753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409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06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1978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442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05980"/>
            <a:ext cx="2057400" cy="4388644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05980"/>
            <a:ext cx="6019800" cy="4388644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6565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3765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03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753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409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06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19786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4425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565" indent="0">
              <a:buNone/>
              <a:defRPr sz="2000" b="1"/>
            </a:lvl2pPr>
            <a:lvl3pPr marL="913765" indent="0">
              <a:buNone/>
              <a:defRPr sz="1800" b="1"/>
            </a:lvl3pPr>
            <a:lvl4pPr marL="1370330" indent="0">
              <a:buNone/>
              <a:defRPr sz="1600" b="1"/>
            </a:lvl4pPr>
            <a:lvl5pPr marL="1827530" indent="0">
              <a:buNone/>
              <a:defRPr sz="1600" b="1"/>
            </a:lvl5pPr>
            <a:lvl6pPr marL="2284095" indent="0">
              <a:buNone/>
              <a:defRPr sz="1600" b="1"/>
            </a:lvl6pPr>
            <a:lvl7pPr marL="2740660" indent="0">
              <a:buNone/>
              <a:defRPr sz="1600" b="1"/>
            </a:lvl7pPr>
            <a:lvl8pPr marL="3197860" indent="0">
              <a:buNone/>
              <a:defRPr sz="1600" b="1"/>
            </a:lvl8pPr>
            <a:lvl9pPr marL="3654425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60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6565" indent="0">
              <a:buNone/>
              <a:defRPr sz="2000" b="1"/>
            </a:lvl2pPr>
            <a:lvl3pPr marL="913765" indent="0">
              <a:buNone/>
              <a:defRPr sz="1800" b="1"/>
            </a:lvl3pPr>
            <a:lvl4pPr marL="1370330" indent="0">
              <a:buNone/>
              <a:defRPr sz="1600" b="1"/>
            </a:lvl4pPr>
            <a:lvl5pPr marL="1827530" indent="0">
              <a:buNone/>
              <a:defRPr sz="1600" b="1"/>
            </a:lvl5pPr>
            <a:lvl6pPr marL="2284095" indent="0">
              <a:buNone/>
              <a:defRPr sz="1600" b="1"/>
            </a:lvl6pPr>
            <a:lvl7pPr marL="2740660" indent="0">
              <a:buNone/>
              <a:defRPr sz="1600" b="1"/>
            </a:lvl7pPr>
            <a:lvl8pPr marL="3197860" indent="0">
              <a:buNone/>
              <a:defRPr sz="1600" b="1"/>
            </a:lvl8pPr>
            <a:lvl9pPr marL="3654425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60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2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822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2" y="1076328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6565" indent="0">
              <a:buNone/>
              <a:defRPr sz="1200"/>
            </a:lvl2pPr>
            <a:lvl3pPr marL="913765" indent="0">
              <a:buNone/>
              <a:defRPr sz="1000"/>
            </a:lvl3pPr>
            <a:lvl4pPr marL="1370330" indent="0">
              <a:buNone/>
              <a:defRPr sz="900"/>
            </a:lvl4pPr>
            <a:lvl5pPr marL="1827530" indent="0">
              <a:buNone/>
              <a:defRPr sz="900"/>
            </a:lvl5pPr>
            <a:lvl6pPr marL="2284095" indent="0">
              <a:buNone/>
              <a:defRPr sz="900"/>
            </a:lvl6pPr>
            <a:lvl7pPr marL="2740660" indent="0">
              <a:buNone/>
              <a:defRPr sz="900"/>
            </a:lvl7pPr>
            <a:lvl8pPr marL="3197860" indent="0">
              <a:buNone/>
              <a:defRPr sz="900"/>
            </a:lvl8pPr>
            <a:lvl9pPr marL="3654425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1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6565" indent="0">
              <a:buNone/>
              <a:defRPr sz="2800"/>
            </a:lvl2pPr>
            <a:lvl3pPr marL="913765" indent="0">
              <a:buNone/>
              <a:defRPr sz="2400"/>
            </a:lvl3pPr>
            <a:lvl4pPr marL="1370330" indent="0">
              <a:buNone/>
              <a:defRPr sz="2000"/>
            </a:lvl4pPr>
            <a:lvl5pPr marL="1827530" indent="0">
              <a:buNone/>
              <a:defRPr sz="2000"/>
            </a:lvl5pPr>
            <a:lvl6pPr marL="2284095" indent="0">
              <a:buNone/>
              <a:defRPr sz="2000"/>
            </a:lvl6pPr>
            <a:lvl7pPr marL="2740660" indent="0">
              <a:buNone/>
              <a:defRPr sz="2000"/>
            </a:lvl7pPr>
            <a:lvl8pPr marL="3197860" indent="0">
              <a:buNone/>
              <a:defRPr sz="2000"/>
            </a:lvl8pPr>
            <a:lvl9pPr marL="3654425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37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6565" indent="0">
              <a:buNone/>
              <a:defRPr sz="1200"/>
            </a:lvl2pPr>
            <a:lvl3pPr marL="913765" indent="0">
              <a:buNone/>
              <a:defRPr sz="1000"/>
            </a:lvl3pPr>
            <a:lvl4pPr marL="1370330" indent="0">
              <a:buNone/>
              <a:defRPr sz="900"/>
            </a:lvl4pPr>
            <a:lvl5pPr marL="1827530" indent="0">
              <a:buNone/>
              <a:defRPr sz="900"/>
            </a:lvl5pPr>
            <a:lvl6pPr marL="2284095" indent="0">
              <a:buNone/>
              <a:defRPr sz="900"/>
            </a:lvl6pPr>
            <a:lvl7pPr marL="2740660" indent="0">
              <a:buNone/>
              <a:defRPr sz="900"/>
            </a:lvl7pPr>
            <a:lvl8pPr marL="3197860" indent="0">
              <a:buNone/>
              <a:defRPr sz="900"/>
            </a:lvl8pPr>
            <a:lvl9pPr marL="3654425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9"/>
            <a:ext cx="8229600" cy="857250"/>
          </a:xfrm>
          <a:prstGeom prst="rect">
            <a:avLst/>
          </a:prstGeom>
        </p:spPr>
        <p:txBody>
          <a:bodyPr vert="horz" lIns="91372" tIns="45686" rIns="91372" bIns="45686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372" tIns="45686" rIns="91372" bIns="45686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4"/>
            <a:ext cx="2133600" cy="273844"/>
          </a:xfrm>
          <a:prstGeom prst="rect">
            <a:avLst/>
          </a:prstGeom>
        </p:spPr>
        <p:txBody>
          <a:bodyPr vert="horz" lIns="91372" tIns="45686" rIns="91372" bIns="45686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30820CF-B880-4189-942D-D702A7CBA730}" type="datetimeFigureOut">
              <a:rPr lang="zh-CN" altLang="en-US" smtClean="0"/>
              <a:t>22-5-23/Monday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4"/>
            <a:ext cx="2895600" cy="273844"/>
          </a:xfrm>
          <a:prstGeom prst="rect">
            <a:avLst/>
          </a:prstGeom>
        </p:spPr>
        <p:txBody>
          <a:bodyPr vert="horz" lIns="91372" tIns="45686" rIns="91372" bIns="45686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4"/>
            <a:ext cx="2133600" cy="273844"/>
          </a:xfrm>
          <a:prstGeom prst="rect">
            <a:avLst/>
          </a:prstGeom>
        </p:spPr>
        <p:txBody>
          <a:bodyPr vert="horz" lIns="91372" tIns="45686" rIns="91372" bIns="45686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C913308-F349-4B6D-A68A-DD1791B4A57B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xStyles>
    <p:titleStyle>
      <a:lvl1pPr algn="ctr" defTabSz="91313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315" indent="-285750" algn="l" defTabSz="91313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1730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598930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5495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2695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69260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5825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3025" indent="-228600" algn="l" defTabSz="91313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656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376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033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753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409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066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7860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4425" algn="l" defTabSz="91313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2.png"/><Relationship Id="rId4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3.xml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4.xml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5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6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slideLayout" Target="../slideLayouts/slideLayout7.xml"/><Relationship Id="rId1" Type="http://schemas.openxmlformats.org/officeDocument/2006/relationships/tags" Target="../tags/tag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素材透明模版制作\1.tif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280" cy="51435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文本框 3"/>
          <p:cNvSpPr txBox="1"/>
          <p:nvPr/>
        </p:nvSpPr>
        <p:spPr>
          <a:xfrm>
            <a:off x="-1324321" y="181878"/>
            <a:ext cx="6962424" cy="1107996"/>
          </a:xfrm>
          <a:prstGeom prst="rect">
            <a:avLst/>
          </a:prstGeom>
          <a:noFill/>
        </p:spPr>
        <p:txBody>
          <a:bodyPr wrap="square" lIns="91372" tIns="45686" rIns="91372" bIns="45686" rtlCol="0">
            <a:spAutoFit/>
          </a:bodyPr>
          <a:lstStyle/>
          <a:p>
            <a:pPr algn="ctr"/>
            <a:r>
              <a:rPr kumimoji="1" lang="zh-CN" altLang="en-US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期末答辩</a:t>
            </a:r>
          </a:p>
        </p:txBody>
      </p:sp>
      <p:grpSp>
        <p:nvGrpSpPr>
          <p:cNvPr id="7" name="组合 6"/>
          <p:cNvGrpSpPr/>
          <p:nvPr/>
        </p:nvGrpSpPr>
        <p:grpSpPr>
          <a:xfrm>
            <a:off x="1475657" y="3642653"/>
            <a:ext cx="5558983" cy="353014"/>
            <a:chOff x="1424883" y="3751754"/>
            <a:chExt cx="5558982" cy="353017"/>
          </a:xfrm>
        </p:grpSpPr>
        <p:sp>
          <p:nvSpPr>
            <p:cNvPr id="4" name="矩形 3"/>
            <p:cNvSpPr/>
            <p:nvPr/>
          </p:nvSpPr>
          <p:spPr>
            <a:xfrm>
              <a:off x="1424883" y="3751754"/>
              <a:ext cx="2535532" cy="336698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285750" indent="-285750" algn="ctr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学校名称</a:t>
              </a:r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:</a:t>
              </a: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洛阳科技职业学院</a:t>
              </a:r>
            </a:p>
          </p:txBody>
        </p:sp>
        <p:sp>
          <p:nvSpPr>
            <p:cNvPr id="5" name="矩形 4"/>
            <p:cNvSpPr/>
            <p:nvPr/>
          </p:nvSpPr>
          <p:spPr>
            <a:xfrm>
              <a:off x="3746186" y="3768073"/>
              <a:ext cx="1593706" cy="3366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 algn="ctr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指导老师</a:t>
              </a:r>
              <a:r>
                <a:rPr lang="en-US" altLang="zh-CN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:</a:t>
              </a: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王振辉</a:t>
              </a:r>
            </a:p>
          </p:txBody>
        </p:sp>
        <p:sp>
          <p:nvSpPr>
            <p:cNvPr id="6" name="矩形 5"/>
            <p:cNvSpPr/>
            <p:nvPr/>
          </p:nvSpPr>
          <p:spPr>
            <a:xfrm>
              <a:off x="5587328" y="3751754"/>
              <a:ext cx="1396537" cy="336698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marL="285750" indent="-285750" algn="ctr">
                <a:lnSpc>
                  <a:spcPct val="150000"/>
                </a:lnSpc>
                <a:buFont typeface="Wingdings" panose="05000000000000000000" pitchFamily="2" charset="2"/>
                <a:buChar char="l"/>
              </a:pPr>
              <a:r>
                <a:rPr lang="zh-CN" altLang="en-US" sz="1200" b="1" dirty="0">
                  <a:solidFill>
                    <a:schemeClr val="bg1"/>
                  </a:solidFill>
                  <a:latin typeface="微软雅黑" panose="020B0503020204020204" charset="-122"/>
                  <a:ea typeface="微软雅黑" panose="020B0503020204020204" charset="-122"/>
                </a:rPr>
                <a:t>报告人：李江</a:t>
              </a:r>
            </a:p>
          </p:txBody>
        </p:sp>
      </p:grpSp>
      <p:sp>
        <p:nvSpPr>
          <p:cNvPr id="8" name="文本框 4"/>
          <p:cNvSpPr txBox="1"/>
          <p:nvPr/>
        </p:nvSpPr>
        <p:spPr>
          <a:xfrm>
            <a:off x="2604202" y="2931824"/>
            <a:ext cx="3935877" cy="461596"/>
          </a:xfrm>
          <a:prstGeom prst="rect">
            <a:avLst/>
          </a:prstGeom>
          <a:noFill/>
        </p:spPr>
        <p:txBody>
          <a:bodyPr wrap="none" lIns="91372" tIns="45686" rIns="91372" bIns="45686" rtlCol="0">
            <a:spAutoFit/>
          </a:bodyPr>
          <a:lstStyle/>
          <a:p>
            <a:pPr algn="ctr"/>
            <a:r>
              <a:rPr kumimoji="1"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《ASP.NET</a:t>
            </a:r>
            <a:r>
              <a:rPr kumimoji="1" lang="zh-CN" altLang="en-US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学生管理系统</a:t>
            </a:r>
            <a:r>
              <a:rPr kumimoji="1" lang="en-US" altLang="zh-CN" sz="24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》</a:t>
            </a:r>
            <a:endParaRPr kumimoji="1" lang="zh-CN" altLang="en-US" sz="24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  <p:pic>
        <p:nvPicPr>
          <p:cNvPr id="9" name="英文开头快歌曲.mp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9252520" y="-1028650"/>
            <a:ext cx="609600" cy="609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0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1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300"/>
                            </p:stCondLst>
                            <p:childTnLst>
                              <p:par>
                                <p:cTn id="15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300"/>
                            </p:stCondLst>
                            <p:childTnLst>
                              <p:par>
                                <p:cTn id="21" presetID="16" presetClass="entr" presetSubtype="2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">
                <p:cTn id="24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  <p:bldLst>
      <p:bldP spid="3" grpId="0"/>
      <p:bldP spid="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7" name="Picture 3" descr="C:\Users\Administrator\Desktop\素材透明模版制作\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7424" y="-1"/>
            <a:ext cx="9171424" cy="515876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5" name="文本框 1"/>
          <p:cNvSpPr txBox="1"/>
          <p:nvPr/>
        </p:nvSpPr>
        <p:spPr>
          <a:xfrm>
            <a:off x="1080013" y="2921941"/>
            <a:ext cx="1829219" cy="530915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algn="ctr"/>
            <a:r>
              <a:rPr kumimoji="1" lang="en-US" altLang="zh-CN" sz="3000" dirty="0">
                <a:solidFill>
                  <a:schemeClr val="bg1"/>
                </a:solidFill>
              </a:rPr>
              <a:t>CONTENTS</a:t>
            </a:r>
            <a:endParaRPr kumimoji="1" lang="zh-CN" altLang="en-US" sz="3000" dirty="0">
              <a:solidFill>
                <a:schemeClr val="bg1"/>
              </a:solidFill>
            </a:endParaRPr>
          </a:p>
        </p:txBody>
      </p:sp>
      <p:sp>
        <p:nvSpPr>
          <p:cNvPr id="26" name="文本框 2"/>
          <p:cNvSpPr txBox="1"/>
          <p:nvPr/>
        </p:nvSpPr>
        <p:spPr>
          <a:xfrm>
            <a:off x="4745594" y="1031124"/>
            <a:ext cx="856542" cy="284691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defTabSz="456565">
              <a:defRPr/>
            </a:pPr>
            <a:r>
              <a:rPr kumimoji="1" lang="zh-CN" altLang="en-US" sz="1400" b="1" kern="0" dirty="0">
                <a:solidFill>
                  <a:srgbClr val="FFFFFF"/>
                </a:solidFill>
                <a:ea typeface="微软雅黑" panose="020B0503020204020204" charset="-122"/>
              </a:rPr>
              <a:t>课程信息</a:t>
            </a:r>
          </a:p>
        </p:txBody>
      </p:sp>
      <p:sp>
        <p:nvSpPr>
          <p:cNvPr id="28" name="椭圆 27"/>
          <p:cNvSpPr/>
          <p:nvPr/>
        </p:nvSpPr>
        <p:spPr>
          <a:xfrm>
            <a:off x="4149392" y="1080032"/>
            <a:ext cx="479529" cy="479529"/>
          </a:xfrm>
          <a:prstGeom prst="ellipse">
            <a:avLst/>
          </a:prstGeom>
          <a:solidFill>
            <a:srgbClr val="002060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lIns="68529" tIns="34289" rIns="68529" bIns="34289" rtlCol="0" anchor="ctr"/>
          <a:lstStyle/>
          <a:p>
            <a:pPr algn="ctr" defTabSz="456565">
              <a:defRPr/>
            </a:pPr>
            <a:r>
              <a:rPr kumimoji="1" lang="en-US" altLang="zh-CN" sz="2400" b="1" kern="0" dirty="0">
                <a:solidFill>
                  <a:srgbClr val="FFFFFF"/>
                </a:solidFill>
                <a:latin typeface="Century Gothic"/>
                <a:ea typeface="微软雅黑" panose="020B0503020204020204" charset="-122"/>
              </a:rPr>
              <a:t>1</a:t>
            </a:r>
            <a:endParaRPr kumimoji="1" lang="zh-CN" altLang="en-US" sz="2400" b="1" kern="0" dirty="0">
              <a:solidFill>
                <a:srgbClr val="FFFFFF"/>
              </a:solidFill>
              <a:latin typeface="Century Gothic"/>
              <a:ea typeface="微软雅黑" panose="020B0503020204020204" charset="-122"/>
            </a:endParaRPr>
          </a:p>
        </p:txBody>
      </p:sp>
      <p:sp>
        <p:nvSpPr>
          <p:cNvPr id="29" name="文本框 5"/>
          <p:cNvSpPr txBox="1"/>
          <p:nvPr/>
        </p:nvSpPr>
        <p:spPr>
          <a:xfrm>
            <a:off x="4745594" y="1695024"/>
            <a:ext cx="497469" cy="284691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defTabSz="456565">
              <a:defRPr/>
            </a:pPr>
            <a:r>
              <a:rPr kumimoji="1" lang="zh-CN" altLang="en-US" sz="1400" b="1" kern="0" dirty="0">
                <a:solidFill>
                  <a:srgbClr val="FFFFFF"/>
                </a:solidFill>
                <a:ea typeface="微软雅黑" panose="020B0503020204020204" charset="-122"/>
              </a:rPr>
              <a:t>登录</a:t>
            </a:r>
          </a:p>
        </p:txBody>
      </p:sp>
      <p:sp>
        <p:nvSpPr>
          <p:cNvPr id="31" name="椭圆 30"/>
          <p:cNvSpPr/>
          <p:nvPr/>
        </p:nvSpPr>
        <p:spPr>
          <a:xfrm>
            <a:off x="4149392" y="1743935"/>
            <a:ext cx="479529" cy="479529"/>
          </a:xfrm>
          <a:prstGeom prst="ellipse">
            <a:avLst/>
          </a:prstGeom>
          <a:solidFill>
            <a:srgbClr val="002060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lIns="68529" tIns="34289" rIns="68529" bIns="34289" rtlCol="0" anchor="ctr"/>
          <a:lstStyle/>
          <a:p>
            <a:pPr algn="ctr" defTabSz="456565">
              <a:defRPr/>
            </a:pPr>
            <a:r>
              <a:rPr kumimoji="1" lang="en-US" altLang="zh-CN" sz="2400" b="1" kern="0" dirty="0">
                <a:solidFill>
                  <a:srgbClr val="FFFFFF"/>
                </a:solidFill>
                <a:latin typeface="Century Gothic"/>
                <a:ea typeface="微软雅黑" panose="020B0503020204020204" charset="-122"/>
              </a:rPr>
              <a:t>2</a:t>
            </a:r>
            <a:endParaRPr kumimoji="1" lang="zh-CN" altLang="en-US" sz="2400" b="1" kern="0" dirty="0">
              <a:solidFill>
                <a:srgbClr val="FFFFFF"/>
              </a:solidFill>
              <a:latin typeface="Century Gothic"/>
              <a:ea typeface="微软雅黑" panose="020B0503020204020204" charset="-122"/>
            </a:endParaRPr>
          </a:p>
        </p:txBody>
      </p:sp>
      <p:sp>
        <p:nvSpPr>
          <p:cNvPr id="32" name="文本框 8"/>
          <p:cNvSpPr txBox="1"/>
          <p:nvPr/>
        </p:nvSpPr>
        <p:spPr>
          <a:xfrm>
            <a:off x="4745594" y="2379919"/>
            <a:ext cx="856542" cy="284691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defTabSz="456565">
              <a:defRPr/>
            </a:pPr>
            <a:r>
              <a:rPr kumimoji="1" lang="zh-CN" altLang="en-US" sz="1400" b="1" kern="0" dirty="0">
                <a:solidFill>
                  <a:srgbClr val="FFFFFF"/>
                </a:solidFill>
                <a:ea typeface="微软雅黑" panose="020B0503020204020204" charset="-122"/>
              </a:rPr>
              <a:t>学号成绩</a:t>
            </a:r>
          </a:p>
        </p:txBody>
      </p:sp>
      <p:sp>
        <p:nvSpPr>
          <p:cNvPr id="34" name="椭圆 33"/>
          <p:cNvSpPr/>
          <p:nvPr/>
        </p:nvSpPr>
        <p:spPr>
          <a:xfrm>
            <a:off x="4149392" y="2428829"/>
            <a:ext cx="479529" cy="479529"/>
          </a:xfrm>
          <a:prstGeom prst="ellipse">
            <a:avLst/>
          </a:prstGeom>
          <a:solidFill>
            <a:srgbClr val="002060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lIns="68529" tIns="34289" rIns="68529" bIns="34289" rtlCol="0" anchor="ctr"/>
          <a:lstStyle/>
          <a:p>
            <a:pPr algn="ctr" defTabSz="456565">
              <a:defRPr/>
            </a:pPr>
            <a:r>
              <a:rPr kumimoji="1" lang="en-US" altLang="zh-CN" sz="2400" b="1" kern="0" dirty="0">
                <a:solidFill>
                  <a:srgbClr val="FFFFFF"/>
                </a:solidFill>
                <a:latin typeface="Century Gothic"/>
                <a:ea typeface="微软雅黑" panose="020B0503020204020204" charset="-122"/>
              </a:rPr>
              <a:t>3</a:t>
            </a:r>
            <a:endParaRPr kumimoji="1" lang="zh-CN" altLang="en-US" sz="2400" b="1" kern="0" dirty="0">
              <a:solidFill>
                <a:srgbClr val="FFFFFF"/>
              </a:solidFill>
              <a:latin typeface="Century Gothic"/>
              <a:ea typeface="微软雅黑" panose="020B0503020204020204" charset="-122"/>
            </a:endParaRPr>
          </a:p>
        </p:txBody>
      </p:sp>
      <p:sp>
        <p:nvSpPr>
          <p:cNvPr id="35" name="文本框 11"/>
          <p:cNvSpPr txBox="1"/>
          <p:nvPr/>
        </p:nvSpPr>
        <p:spPr>
          <a:xfrm>
            <a:off x="4745594" y="3043821"/>
            <a:ext cx="856542" cy="284691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defTabSz="456565">
              <a:defRPr/>
            </a:pPr>
            <a:r>
              <a:rPr kumimoji="1" lang="zh-CN" altLang="en-US" sz="1400" b="1" kern="0" dirty="0">
                <a:solidFill>
                  <a:srgbClr val="FFFFFF"/>
                </a:solidFill>
                <a:ea typeface="微软雅黑" panose="020B0503020204020204" charset="-122"/>
              </a:rPr>
              <a:t>学生信息</a:t>
            </a:r>
          </a:p>
        </p:txBody>
      </p:sp>
      <p:sp>
        <p:nvSpPr>
          <p:cNvPr id="37" name="椭圆 36"/>
          <p:cNvSpPr/>
          <p:nvPr/>
        </p:nvSpPr>
        <p:spPr>
          <a:xfrm>
            <a:off x="4149392" y="3092729"/>
            <a:ext cx="479529" cy="479529"/>
          </a:xfrm>
          <a:prstGeom prst="ellipse">
            <a:avLst/>
          </a:prstGeom>
          <a:solidFill>
            <a:srgbClr val="002060"/>
          </a:solidFill>
          <a:ln w="28575" cap="flat" cmpd="sng" algn="ctr">
            <a:solidFill>
              <a:srgbClr val="FFFFFF"/>
            </a:solidFill>
            <a:prstDash val="solid"/>
          </a:ln>
          <a:effectLst/>
        </p:spPr>
        <p:txBody>
          <a:bodyPr lIns="68529" tIns="34289" rIns="68529" bIns="34289" rtlCol="0" anchor="ctr"/>
          <a:lstStyle/>
          <a:p>
            <a:pPr algn="ctr" defTabSz="456565">
              <a:defRPr/>
            </a:pPr>
            <a:r>
              <a:rPr kumimoji="1" lang="en-US" altLang="zh-CN" sz="2400" b="1" kern="0" dirty="0">
                <a:solidFill>
                  <a:srgbClr val="FFFFFF"/>
                </a:solidFill>
                <a:latin typeface="Century Gothic"/>
                <a:ea typeface="微软雅黑" panose="020B0503020204020204" charset="-122"/>
              </a:rPr>
              <a:t>4</a:t>
            </a:r>
            <a:endParaRPr kumimoji="1" lang="zh-CN" altLang="en-US" sz="2400" b="1" kern="0" dirty="0">
              <a:solidFill>
                <a:srgbClr val="FFFFFF"/>
              </a:solidFill>
              <a:latin typeface="Century Gothic"/>
              <a:ea typeface="微软雅黑" panose="020B0503020204020204" charset="-122"/>
            </a:endParaRPr>
          </a:p>
        </p:txBody>
      </p:sp>
      <p:sp>
        <p:nvSpPr>
          <p:cNvPr id="41" name="文本框 17"/>
          <p:cNvSpPr txBox="1"/>
          <p:nvPr/>
        </p:nvSpPr>
        <p:spPr>
          <a:xfrm>
            <a:off x="817711" y="1669898"/>
            <a:ext cx="2350643" cy="1396536"/>
          </a:xfrm>
          <a:prstGeom prst="rect">
            <a:avLst/>
          </a:prstGeom>
          <a:noFill/>
        </p:spPr>
        <p:txBody>
          <a:bodyPr wrap="none" lIns="68529" tIns="34289" rIns="68529" bIns="34289" rtlCol="0">
            <a:spAutoFit/>
          </a:bodyPr>
          <a:lstStyle/>
          <a:p>
            <a:pPr algn="ctr"/>
            <a:r>
              <a:rPr kumimoji="1" lang="zh-CN" altLang="en-US" sz="8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目录</a:t>
            </a: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11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2" fill="hold">
                            <p:stCondLst>
                              <p:cond delay="2000"/>
                            </p:stCondLst>
                            <p:childTnLst>
                              <p:par>
                                <p:cTn id="23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3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7" fill="hold">
                            <p:stCondLst>
                              <p:cond delay="2500"/>
                            </p:stCondLst>
                            <p:childTnLst>
                              <p:par>
                                <p:cTn id="28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3000"/>
                            </p:stCondLst>
                            <p:childTnLst>
                              <p:par>
                                <p:cTn id="33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35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36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3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3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4300"/>
                            </p:stCondLst>
                            <p:childTnLst>
                              <p:par>
                                <p:cTn id="40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2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43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44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4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5400"/>
                            </p:stCondLst>
                            <p:childTnLst>
                              <p:par>
                                <p:cTn id="47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49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0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53" fill="hold">
                            <p:stCondLst>
                              <p:cond delay="6700"/>
                            </p:stCondLst>
                            <p:childTnLst>
                              <p:par>
                                <p:cTn id="54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56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57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58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5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" grpId="0"/>
      <p:bldP spid="26" grpId="0"/>
      <p:bldP spid="28" grpId="0" animBg="1"/>
      <p:bldP spid="29" grpId="0"/>
      <p:bldP spid="31" grpId="0" animBg="1"/>
      <p:bldP spid="32" grpId="0"/>
      <p:bldP spid="34" grpId="0" animBg="1"/>
      <p:bldP spid="35" grpId="0"/>
      <p:bldP spid="37" grpId="0" animBg="1"/>
      <p:bldP spid="41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11510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"/>
          <p:cNvSpPr txBox="1"/>
          <p:nvPr/>
        </p:nvSpPr>
        <p:spPr>
          <a:xfrm>
            <a:off x="1187624" y="1347614"/>
            <a:ext cx="1264965" cy="338492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成员及分工</a:t>
            </a:r>
            <a:r>
              <a:rPr kumimoji="1" lang="en-US" altLang="zh-CN" sz="1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:</a:t>
            </a:r>
            <a:endParaRPr kumimoji="1" lang="zh-CN" altLang="en-US" sz="1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33" name="文本框 4"/>
          <p:cNvSpPr txBox="1"/>
          <p:nvPr/>
        </p:nvSpPr>
        <p:spPr>
          <a:xfrm>
            <a:off x="4103268" y="1931945"/>
            <a:ext cx="184597" cy="646264"/>
          </a:xfrm>
          <a:prstGeom prst="rect">
            <a:avLst/>
          </a:prstGeom>
          <a:noFill/>
        </p:spPr>
        <p:txBody>
          <a:bodyPr wrap="none" lIns="91374" tIns="45687" rIns="91374" bIns="45687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zh-CN" altLang="en-US" sz="3600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</a:endParaRPr>
          </a:p>
        </p:txBody>
      </p:sp>
      <p:sp>
        <p:nvSpPr>
          <p:cNvPr id="7" name="文本框 2"/>
          <p:cNvSpPr txBox="1"/>
          <p:nvPr/>
        </p:nvSpPr>
        <p:spPr>
          <a:xfrm>
            <a:off x="1195128" y="1737773"/>
            <a:ext cx="3037886" cy="338492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李江：    登录和注册页面的设计</a:t>
            </a:r>
          </a:p>
        </p:txBody>
      </p:sp>
      <p:sp>
        <p:nvSpPr>
          <p:cNvPr id="8" name="文本框 2"/>
          <p:cNvSpPr txBox="1"/>
          <p:nvPr/>
        </p:nvSpPr>
        <p:spPr>
          <a:xfrm>
            <a:off x="1192069" y="2081448"/>
            <a:ext cx="2627517" cy="338492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秦鑫：    成绩录入界面设计</a:t>
            </a:r>
            <a:endParaRPr kumimoji="1" lang="en-US" altLang="zh-CN" sz="1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9" name="文本框 2"/>
          <p:cNvSpPr txBox="1"/>
          <p:nvPr/>
        </p:nvSpPr>
        <p:spPr>
          <a:xfrm>
            <a:off x="1189776" y="2468686"/>
            <a:ext cx="2646753" cy="338492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王克勇：学生录入界面设计</a:t>
            </a:r>
            <a:endParaRPr kumimoji="1" lang="en-US" altLang="zh-CN" sz="1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0" name="文本框 2"/>
          <p:cNvSpPr txBox="1"/>
          <p:nvPr/>
        </p:nvSpPr>
        <p:spPr>
          <a:xfrm>
            <a:off x="1185912" y="2859782"/>
            <a:ext cx="1826016" cy="338492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雷赫杨：信息查询</a:t>
            </a:r>
            <a:endParaRPr kumimoji="1" lang="en-US" altLang="zh-CN" sz="1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  <p:sp>
        <p:nvSpPr>
          <p:cNvPr id="11" name="文本框 2"/>
          <p:cNvSpPr txBox="1"/>
          <p:nvPr/>
        </p:nvSpPr>
        <p:spPr>
          <a:xfrm>
            <a:off x="1195128" y="3291830"/>
            <a:ext cx="1698481" cy="338492"/>
          </a:xfrm>
          <a:prstGeom prst="rect">
            <a:avLst/>
          </a:prstGeom>
          <a:noFill/>
        </p:spPr>
        <p:txBody>
          <a:bodyPr wrap="none" lIns="91378" tIns="45689" rIns="91378" bIns="45689" rtlCol="0">
            <a:spAutoFit/>
          </a:bodyPr>
          <a:lstStyle>
            <a:defPPr>
              <a:defRPr lang="zh-CN"/>
            </a:defPPr>
            <a:lvl1pPr marL="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457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3765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zh-CN" altLang="en-US" sz="1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宋晨：</a:t>
            </a:r>
            <a:r>
              <a:rPr kumimoji="1" lang="en-US" altLang="zh-CN" sz="1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ppt</a:t>
            </a:r>
            <a:r>
              <a:rPr kumimoji="1" lang="zh-CN" altLang="en-US" sz="1600" dirty="0">
                <a:solidFill>
                  <a:schemeClr val="bg1"/>
                </a:solidFill>
                <a:ea typeface="微软雅黑" panose="020B0503020204020204" charset="-122"/>
                <a:cs typeface="微软雅黑" panose="020B0503020204020204" charset="-122"/>
              </a:rPr>
              <a:t>的制作</a:t>
            </a:r>
            <a:endParaRPr kumimoji="1" lang="en-US" altLang="zh-CN" sz="1600" dirty="0">
              <a:solidFill>
                <a:schemeClr val="bg1"/>
              </a:solidFill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500"/>
                            </p:stCondLst>
                            <p:childTnLst>
                              <p:par>
                                <p:cTn id="11" presetID="56" presetClass="entr" presetSubtype="0" fill="hold" grpId="0" nodeType="afterEffect" nodePh="1">
                                  <p:stCondLst>
                                    <p:cond delay="0"/>
                                  </p:stCondLst>
                                  <p:endCondLst>
                                    <p:cond evt="begin" delay="0">
                                      <p:tn val="11"/>
                                    </p:cond>
                                  </p:end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13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14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1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0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5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3" fill="hold">
                            <p:stCondLst>
                              <p:cond delay="2000"/>
                            </p:stCondLst>
                            <p:childTnLst>
                              <p:par>
                                <p:cTn id="24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5" fill="hold">
                            <p:stCondLst>
                              <p:cond delay="3000"/>
                            </p:stCondLst>
                            <p:childTnLst>
                              <p:par>
                                <p:cTn id="36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0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1" fill="hold">
                            <p:stCondLst>
                              <p:cond delay="3500"/>
                            </p:stCondLst>
                            <p:childTnLst>
                              <p:par>
                                <p:cTn id="42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6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33" grpId="0"/>
      <p:bldP spid="7" grpId="0"/>
      <p:bldP spid="8" grpId="0"/>
      <p:bldP spid="9" grpId="0"/>
      <p:bldP spid="10" grpId="0"/>
      <p:bldP spid="1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课程信息</a:t>
            </a:r>
            <a:endParaRPr lang="id-ID" altLang="zh-CN" sz="2800" b="1" dirty="0">
              <a:solidFill>
                <a:schemeClr val="accent5">
                  <a:lumMod val="60000"/>
                  <a:lumOff val="40000"/>
                </a:schemeClr>
              </a:solidFill>
              <a:latin typeface="Roboto" pitchFamily="2" charset="0"/>
              <a:ea typeface="Roboto" pitchFamily="2" charset="0"/>
              <a:cs typeface="Roboto" pitchFamily="2" charset="0"/>
            </a:endParaRP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51" name="Group 4"/>
          <p:cNvGrpSpPr>
            <a:grpSpLocks noChangeAspect="1"/>
          </p:cNvGrpSpPr>
          <p:nvPr/>
        </p:nvGrpSpPr>
        <p:grpSpPr bwMode="auto">
          <a:xfrm>
            <a:off x="491764" y="1409736"/>
            <a:ext cx="3298031" cy="3164681"/>
            <a:chOff x="1672" y="-2"/>
            <a:chExt cx="3733" cy="3581"/>
          </a:xfrm>
        </p:grpSpPr>
        <p:sp>
          <p:nvSpPr>
            <p:cNvPr id="52" name="Freeform 5"/>
            <p:cNvSpPr/>
            <p:nvPr/>
          </p:nvSpPr>
          <p:spPr bwMode="auto">
            <a:xfrm>
              <a:off x="3154" y="3311"/>
              <a:ext cx="811" cy="268"/>
            </a:xfrm>
            <a:custGeom>
              <a:avLst/>
              <a:gdLst>
                <a:gd name="T0" fmla="*/ 466 w 466"/>
                <a:gd name="T1" fmla="*/ 0 h 154"/>
                <a:gd name="T2" fmla="*/ 233 w 466"/>
                <a:gd name="T3" fmla="*/ 154 h 154"/>
                <a:gd name="T4" fmla="*/ 0 w 466"/>
                <a:gd name="T5" fmla="*/ 0 h 154"/>
                <a:gd name="T6" fmla="*/ 466 w 466"/>
                <a:gd name="T7" fmla="*/ 0 h 1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466" h="154">
                  <a:moveTo>
                    <a:pt x="466" y="0"/>
                  </a:moveTo>
                  <a:cubicBezTo>
                    <a:pt x="466" y="85"/>
                    <a:pt x="362" y="154"/>
                    <a:pt x="233" y="154"/>
                  </a:cubicBezTo>
                  <a:cubicBezTo>
                    <a:pt x="104" y="154"/>
                    <a:pt x="0" y="85"/>
                    <a:pt x="0" y="0"/>
                  </a:cubicBezTo>
                  <a:cubicBezTo>
                    <a:pt x="230" y="0"/>
                    <a:pt x="227" y="0"/>
                    <a:pt x="466" y="0"/>
                  </a:cubicBezTo>
                  <a:close/>
                </a:path>
              </a:pathLst>
            </a:custGeom>
            <a:solidFill>
              <a:schemeClr val="accent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>
                <a:solidFill>
                  <a:prstClr val="black"/>
                </a:solidFill>
              </a:endParaRPr>
            </a:p>
          </p:txBody>
        </p:sp>
        <p:sp>
          <p:nvSpPr>
            <p:cNvPr id="53" name="Freeform 6"/>
            <p:cNvSpPr/>
            <p:nvPr/>
          </p:nvSpPr>
          <p:spPr bwMode="auto">
            <a:xfrm>
              <a:off x="4555" y="2365"/>
              <a:ext cx="599" cy="443"/>
            </a:xfrm>
            <a:custGeom>
              <a:avLst/>
              <a:gdLst>
                <a:gd name="T0" fmla="*/ 493 w 344"/>
                <a:gd name="T1" fmla="*/ 443 h 254"/>
                <a:gd name="T2" fmla="*/ 444 w 344"/>
                <a:gd name="T3" fmla="*/ 429 h 254"/>
                <a:gd name="T4" fmla="*/ 57 w 344"/>
                <a:gd name="T5" fmla="*/ 185 h 254"/>
                <a:gd name="T6" fmla="*/ 28 w 344"/>
                <a:gd name="T7" fmla="*/ 56 h 254"/>
                <a:gd name="T8" fmla="*/ 155 w 344"/>
                <a:gd name="T9" fmla="*/ 28 h 254"/>
                <a:gd name="T10" fmla="*/ 543 w 344"/>
                <a:gd name="T11" fmla="*/ 272 h 254"/>
                <a:gd name="T12" fmla="*/ 571 w 344"/>
                <a:gd name="T13" fmla="*/ 399 h 254"/>
                <a:gd name="T14" fmla="*/ 493 w 344"/>
                <a:gd name="T15" fmla="*/ 443 h 25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4" h="254">
                  <a:moveTo>
                    <a:pt x="283" y="254"/>
                  </a:moveTo>
                  <a:cubicBezTo>
                    <a:pt x="274" y="254"/>
                    <a:pt x="264" y="251"/>
                    <a:pt x="255" y="246"/>
                  </a:cubicBezTo>
                  <a:cubicBezTo>
                    <a:pt x="33" y="106"/>
                    <a:pt x="33" y="106"/>
                    <a:pt x="33" y="106"/>
                  </a:cubicBezTo>
                  <a:cubicBezTo>
                    <a:pt x="8" y="90"/>
                    <a:pt x="0" y="57"/>
                    <a:pt x="16" y="32"/>
                  </a:cubicBezTo>
                  <a:cubicBezTo>
                    <a:pt x="31" y="8"/>
                    <a:pt x="64" y="0"/>
                    <a:pt x="89" y="16"/>
                  </a:cubicBezTo>
                  <a:cubicBezTo>
                    <a:pt x="312" y="156"/>
                    <a:pt x="312" y="156"/>
                    <a:pt x="312" y="156"/>
                  </a:cubicBezTo>
                  <a:cubicBezTo>
                    <a:pt x="337" y="171"/>
                    <a:pt x="344" y="204"/>
                    <a:pt x="328" y="229"/>
                  </a:cubicBezTo>
                  <a:cubicBezTo>
                    <a:pt x="318" y="245"/>
                    <a:pt x="301" y="254"/>
                    <a:pt x="283" y="2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4" name="Freeform 7"/>
            <p:cNvSpPr/>
            <p:nvPr/>
          </p:nvSpPr>
          <p:spPr bwMode="auto">
            <a:xfrm>
              <a:off x="4753" y="1426"/>
              <a:ext cx="652" cy="286"/>
            </a:xfrm>
            <a:custGeom>
              <a:avLst/>
              <a:gdLst>
                <a:gd name="T0" fmla="*/ 101 w 374"/>
                <a:gd name="T1" fmla="*/ 286 h 164"/>
                <a:gd name="T2" fmla="*/ 10 w 374"/>
                <a:gd name="T3" fmla="*/ 211 h 164"/>
                <a:gd name="T4" fmla="*/ 84 w 374"/>
                <a:gd name="T5" fmla="*/ 101 h 164"/>
                <a:gd name="T6" fmla="*/ 532 w 374"/>
                <a:gd name="T7" fmla="*/ 10 h 164"/>
                <a:gd name="T8" fmla="*/ 642 w 374"/>
                <a:gd name="T9" fmla="*/ 84 h 164"/>
                <a:gd name="T10" fmla="*/ 568 w 374"/>
                <a:gd name="T11" fmla="*/ 192 h 164"/>
                <a:gd name="T12" fmla="*/ 120 w 374"/>
                <a:gd name="T13" fmla="*/ 284 h 164"/>
                <a:gd name="T14" fmla="*/ 101 w 374"/>
                <a:gd name="T15" fmla="*/ 286 h 16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74" h="164">
                  <a:moveTo>
                    <a:pt x="58" y="164"/>
                  </a:moveTo>
                  <a:cubicBezTo>
                    <a:pt x="33" y="164"/>
                    <a:pt x="11" y="146"/>
                    <a:pt x="6" y="121"/>
                  </a:cubicBezTo>
                  <a:cubicBezTo>
                    <a:pt x="0" y="92"/>
                    <a:pt x="19" y="64"/>
                    <a:pt x="48" y="58"/>
                  </a:cubicBezTo>
                  <a:cubicBezTo>
                    <a:pt x="305" y="6"/>
                    <a:pt x="305" y="6"/>
                    <a:pt x="305" y="6"/>
                  </a:cubicBezTo>
                  <a:cubicBezTo>
                    <a:pt x="334" y="0"/>
                    <a:pt x="362" y="19"/>
                    <a:pt x="368" y="48"/>
                  </a:cubicBezTo>
                  <a:cubicBezTo>
                    <a:pt x="374" y="76"/>
                    <a:pt x="355" y="104"/>
                    <a:pt x="326" y="110"/>
                  </a:cubicBezTo>
                  <a:cubicBezTo>
                    <a:pt x="69" y="163"/>
                    <a:pt x="69" y="163"/>
                    <a:pt x="69" y="163"/>
                  </a:cubicBezTo>
                  <a:cubicBezTo>
                    <a:pt x="65" y="163"/>
                    <a:pt x="62" y="164"/>
                    <a:pt x="58" y="16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5" name="Freeform 8"/>
            <p:cNvSpPr/>
            <p:nvPr/>
          </p:nvSpPr>
          <p:spPr bwMode="auto">
            <a:xfrm>
              <a:off x="4294" y="333"/>
              <a:ext cx="463" cy="578"/>
            </a:xfrm>
            <a:custGeom>
              <a:avLst/>
              <a:gdLst>
                <a:gd name="T0" fmla="*/ 104 w 266"/>
                <a:gd name="T1" fmla="*/ 578 h 332"/>
                <a:gd name="T2" fmla="*/ 54 w 266"/>
                <a:gd name="T3" fmla="*/ 564 h 332"/>
                <a:gd name="T4" fmla="*/ 28 w 266"/>
                <a:gd name="T5" fmla="*/ 435 h 332"/>
                <a:gd name="T6" fmla="*/ 280 w 266"/>
                <a:gd name="T7" fmla="*/ 54 h 332"/>
                <a:gd name="T8" fmla="*/ 409 w 266"/>
                <a:gd name="T9" fmla="*/ 28 h 332"/>
                <a:gd name="T10" fmla="*/ 435 w 266"/>
                <a:gd name="T11" fmla="*/ 157 h 332"/>
                <a:gd name="T12" fmla="*/ 183 w 266"/>
                <a:gd name="T13" fmla="*/ 538 h 332"/>
                <a:gd name="T14" fmla="*/ 104 w 266"/>
                <a:gd name="T15" fmla="*/ 578 h 332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66" h="332">
                  <a:moveTo>
                    <a:pt x="60" y="332"/>
                  </a:moveTo>
                  <a:cubicBezTo>
                    <a:pt x="50" y="332"/>
                    <a:pt x="40" y="330"/>
                    <a:pt x="31" y="324"/>
                  </a:cubicBezTo>
                  <a:cubicBezTo>
                    <a:pt x="6" y="307"/>
                    <a:pt x="0" y="274"/>
                    <a:pt x="16" y="250"/>
                  </a:cubicBezTo>
                  <a:cubicBezTo>
                    <a:pt x="161" y="31"/>
                    <a:pt x="161" y="31"/>
                    <a:pt x="161" y="31"/>
                  </a:cubicBezTo>
                  <a:cubicBezTo>
                    <a:pt x="178" y="6"/>
                    <a:pt x="211" y="0"/>
                    <a:pt x="235" y="16"/>
                  </a:cubicBezTo>
                  <a:cubicBezTo>
                    <a:pt x="260" y="32"/>
                    <a:pt x="266" y="65"/>
                    <a:pt x="250" y="90"/>
                  </a:cubicBezTo>
                  <a:cubicBezTo>
                    <a:pt x="105" y="309"/>
                    <a:pt x="105" y="309"/>
                    <a:pt x="105" y="309"/>
                  </a:cubicBezTo>
                  <a:cubicBezTo>
                    <a:pt x="94" y="324"/>
                    <a:pt x="77" y="332"/>
                    <a:pt x="60" y="332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6" name="Freeform 9"/>
            <p:cNvSpPr/>
            <p:nvPr/>
          </p:nvSpPr>
          <p:spPr bwMode="auto">
            <a:xfrm>
              <a:off x="3465" y="-2"/>
              <a:ext cx="189" cy="645"/>
            </a:xfrm>
            <a:custGeom>
              <a:avLst/>
              <a:gdLst>
                <a:gd name="T0" fmla="*/ 97 w 109"/>
                <a:gd name="T1" fmla="*/ 645 h 370"/>
                <a:gd name="T2" fmla="*/ 3 w 109"/>
                <a:gd name="T3" fmla="*/ 553 h 370"/>
                <a:gd name="T4" fmla="*/ 0 w 109"/>
                <a:gd name="T5" fmla="*/ 94 h 370"/>
                <a:gd name="T6" fmla="*/ 92 w 109"/>
                <a:gd name="T7" fmla="*/ 0 h 370"/>
                <a:gd name="T8" fmla="*/ 184 w 109"/>
                <a:gd name="T9" fmla="*/ 92 h 370"/>
                <a:gd name="T10" fmla="*/ 189 w 109"/>
                <a:gd name="T11" fmla="*/ 551 h 370"/>
                <a:gd name="T12" fmla="*/ 97 w 109"/>
                <a:gd name="T13" fmla="*/ 645 h 370"/>
                <a:gd name="T14" fmla="*/ 97 w 109"/>
                <a:gd name="T15" fmla="*/ 645 h 370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109" h="370">
                  <a:moveTo>
                    <a:pt x="56" y="370"/>
                  </a:moveTo>
                  <a:cubicBezTo>
                    <a:pt x="26" y="370"/>
                    <a:pt x="3" y="346"/>
                    <a:pt x="2" y="317"/>
                  </a:cubicBezTo>
                  <a:cubicBezTo>
                    <a:pt x="0" y="54"/>
                    <a:pt x="0" y="54"/>
                    <a:pt x="0" y="54"/>
                  </a:cubicBezTo>
                  <a:cubicBezTo>
                    <a:pt x="0" y="25"/>
                    <a:pt x="23" y="1"/>
                    <a:pt x="53" y="0"/>
                  </a:cubicBezTo>
                  <a:cubicBezTo>
                    <a:pt x="82" y="0"/>
                    <a:pt x="106" y="24"/>
                    <a:pt x="106" y="53"/>
                  </a:cubicBezTo>
                  <a:cubicBezTo>
                    <a:pt x="109" y="316"/>
                    <a:pt x="109" y="316"/>
                    <a:pt x="109" y="316"/>
                  </a:cubicBezTo>
                  <a:cubicBezTo>
                    <a:pt x="109" y="345"/>
                    <a:pt x="86" y="369"/>
                    <a:pt x="56" y="370"/>
                  </a:cubicBezTo>
                  <a:cubicBezTo>
                    <a:pt x="56" y="370"/>
                    <a:pt x="56" y="370"/>
                    <a:pt x="56" y="37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7" name="Freeform 10"/>
            <p:cNvSpPr/>
            <p:nvPr/>
          </p:nvSpPr>
          <p:spPr bwMode="auto">
            <a:xfrm>
              <a:off x="1923" y="2362"/>
              <a:ext cx="599" cy="442"/>
            </a:xfrm>
            <a:custGeom>
              <a:avLst/>
              <a:gdLst>
                <a:gd name="T0" fmla="*/ 106 w 344"/>
                <a:gd name="T1" fmla="*/ 442 h 254"/>
                <a:gd name="T2" fmla="*/ 28 w 344"/>
                <a:gd name="T3" fmla="*/ 398 h 254"/>
                <a:gd name="T4" fmla="*/ 56 w 344"/>
                <a:gd name="T5" fmla="*/ 271 h 254"/>
                <a:gd name="T6" fmla="*/ 444 w 344"/>
                <a:gd name="T7" fmla="*/ 28 h 254"/>
                <a:gd name="T8" fmla="*/ 571 w 344"/>
                <a:gd name="T9" fmla="*/ 57 h 254"/>
                <a:gd name="T10" fmla="*/ 542 w 344"/>
                <a:gd name="T11" fmla="*/ 184 h 254"/>
                <a:gd name="T12" fmla="*/ 155 w 344"/>
                <a:gd name="T13" fmla="*/ 428 h 254"/>
                <a:gd name="T14" fmla="*/ 106 w 344"/>
                <a:gd name="T15" fmla="*/ 442 h 254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44" h="254">
                  <a:moveTo>
                    <a:pt x="61" y="254"/>
                  </a:moveTo>
                  <a:cubicBezTo>
                    <a:pt x="43" y="254"/>
                    <a:pt x="26" y="245"/>
                    <a:pt x="16" y="229"/>
                  </a:cubicBezTo>
                  <a:cubicBezTo>
                    <a:pt x="0" y="204"/>
                    <a:pt x="7" y="172"/>
                    <a:pt x="32" y="156"/>
                  </a:cubicBezTo>
                  <a:cubicBezTo>
                    <a:pt x="255" y="16"/>
                    <a:pt x="255" y="16"/>
                    <a:pt x="255" y="16"/>
                  </a:cubicBezTo>
                  <a:cubicBezTo>
                    <a:pt x="280" y="0"/>
                    <a:pt x="312" y="8"/>
                    <a:pt x="328" y="33"/>
                  </a:cubicBezTo>
                  <a:cubicBezTo>
                    <a:pt x="344" y="58"/>
                    <a:pt x="336" y="90"/>
                    <a:pt x="311" y="106"/>
                  </a:cubicBezTo>
                  <a:cubicBezTo>
                    <a:pt x="89" y="246"/>
                    <a:pt x="89" y="246"/>
                    <a:pt x="89" y="246"/>
                  </a:cubicBezTo>
                  <a:cubicBezTo>
                    <a:pt x="80" y="252"/>
                    <a:pt x="70" y="254"/>
                    <a:pt x="61" y="2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8" name="Freeform 11"/>
            <p:cNvSpPr/>
            <p:nvPr/>
          </p:nvSpPr>
          <p:spPr bwMode="auto">
            <a:xfrm>
              <a:off x="1672" y="1425"/>
              <a:ext cx="652" cy="284"/>
            </a:xfrm>
            <a:custGeom>
              <a:avLst/>
              <a:gdLst>
                <a:gd name="T0" fmla="*/ 551 w 374"/>
                <a:gd name="T1" fmla="*/ 284 h 163"/>
                <a:gd name="T2" fmla="*/ 532 w 374"/>
                <a:gd name="T3" fmla="*/ 282 h 163"/>
                <a:gd name="T4" fmla="*/ 84 w 374"/>
                <a:gd name="T5" fmla="*/ 192 h 163"/>
                <a:gd name="T6" fmla="*/ 10 w 374"/>
                <a:gd name="T7" fmla="*/ 82 h 163"/>
                <a:gd name="T8" fmla="*/ 120 w 374"/>
                <a:gd name="T9" fmla="*/ 9 h 163"/>
                <a:gd name="T10" fmla="*/ 568 w 374"/>
                <a:gd name="T11" fmla="*/ 101 h 163"/>
                <a:gd name="T12" fmla="*/ 642 w 374"/>
                <a:gd name="T13" fmla="*/ 209 h 163"/>
                <a:gd name="T14" fmla="*/ 551 w 374"/>
                <a:gd name="T15" fmla="*/ 284 h 16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374" h="163">
                  <a:moveTo>
                    <a:pt x="316" y="163"/>
                  </a:moveTo>
                  <a:cubicBezTo>
                    <a:pt x="312" y="163"/>
                    <a:pt x="309" y="163"/>
                    <a:pt x="305" y="162"/>
                  </a:cubicBezTo>
                  <a:cubicBezTo>
                    <a:pt x="48" y="110"/>
                    <a:pt x="48" y="110"/>
                    <a:pt x="48" y="110"/>
                  </a:cubicBezTo>
                  <a:cubicBezTo>
                    <a:pt x="19" y="104"/>
                    <a:pt x="0" y="76"/>
                    <a:pt x="6" y="47"/>
                  </a:cubicBezTo>
                  <a:cubicBezTo>
                    <a:pt x="12" y="18"/>
                    <a:pt x="40" y="0"/>
                    <a:pt x="69" y="5"/>
                  </a:cubicBezTo>
                  <a:cubicBezTo>
                    <a:pt x="326" y="58"/>
                    <a:pt x="326" y="58"/>
                    <a:pt x="326" y="58"/>
                  </a:cubicBezTo>
                  <a:cubicBezTo>
                    <a:pt x="355" y="63"/>
                    <a:pt x="374" y="92"/>
                    <a:pt x="368" y="120"/>
                  </a:cubicBezTo>
                  <a:cubicBezTo>
                    <a:pt x="363" y="146"/>
                    <a:pt x="341" y="163"/>
                    <a:pt x="316" y="16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59" name="Freeform 12"/>
            <p:cNvSpPr/>
            <p:nvPr/>
          </p:nvSpPr>
          <p:spPr bwMode="auto">
            <a:xfrm>
              <a:off x="2320" y="329"/>
              <a:ext cx="464" cy="580"/>
            </a:xfrm>
            <a:custGeom>
              <a:avLst/>
              <a:gdLst>
                <a:gd name="T0" fmla="*/ 359 w 266"/>
                <a:gd name="T1" fmla="*/ 580 h 333"/>
                <a:gd name="T2" fmla="*/ 281 w 266"/>
                <a:gd name="T3" fmla="*/ 538 h 333"/>
                <a:gd name="T4" fmla="*/ 28 w 266"/>
                <a:gd name="T5" fmla="*/ 157 h 333"/>
                <a:gd name="T6" fmla="*/ 54 w 266"/>
                <a:gd name="T7" fmla="*/ 28 h 333"/>
                <a:gd name="T8" fmla="*/ 183 w 266"/>
                <a:gd name="T9" fmla="*/ 54 h 333"/>
                <a:gd name="T10" fmla="*/ 436 w 266"/>
                <a:gd name="T11" fmla="*/ 435 h 333"/>
                <a:gd name="T12" fmla="*/ 410 w 266"/>
                <a:gd name="T13" fmla="*/ 564 h 333"/>
                <a:gd name="T14" fmla="*/ 359 w 266"/>
                <a:gd name="T15" fmla="*/ 580 h 333"/>
                <a:gd name="T16" fmla="*/ 0 60000 65536"/>
                <a:gd name="T17" fmla="*/ 0 60000 65536"/>
                <a:gd name="T18" fmla="*/ 0 60000 65536"/>
                <a:gd name="T19" fmla="*/ 0 60000 65536"/>
                <a:gd name="T20" fmla="*/ 0 60000 65536"/>
                <a:gd name="T21" fmla="*/ 0 60000 65536"/>
                <a:gd name="T22" fmla="*/ 0 60000 65536"/>
                <a:gd name="T23" fmla="*/ 0 60000 65536"/>
              </a:gdLst>
              <a:ahLst/>
              <a:cxnLst>
                <a:cxn ang="T16">
                  <a:pos x="T0" y="T1"/>
                </a:cxn>
                <a:cxn ang="T17">
                  <a:pos x="T2" y="T3"/>
                </a:cxn>
                <a:cxn ang="T18">
                  <a:pos x="T4" y="T5"/>
                </a:cxn>
                <a:cxn ang="T19">
                  <a:pos x="T6" y="T7"/>
                </a:cxn>
                <a:cxn ang="T20">
                  <a:pos x="T8" y="T9"/>
                </a:cxn>
                <a:cxn ang="T21">
                  <a:pos x="T10" y="T11"/>
                </a:cxn>
                <a:cxn ang="T22">
                  <a:pos x="T12" y="T13"/>
                </a:cxn>
                <a:cxn ang="T23">
                  <a:pos x="T14" y="T15"/>
                </a:cxn>
              </a:cxnLst>
              <a:rect l="0" t="0" r="r" b="b"/>
              <a:pathLst>
                <a:path w="266" h="333">
                  <a:moveTo>
                    <a:pt x="206" y="333"/>
                  </a:moveTo>
                  <a:cubicBezTo>
                    <a:pt x="189" y="333"/>
                    <a:pt x="172" y="324"/>
                    <a:pt x="161" y="309"/>
                  </a:cubicBezTo>
                  <a:cubicBezTo>
                    <a:pt x="16" y="90"/>
                    <a:pt x="16" y="90"/>
                    <a:pt x="16" y="90"/>
                  </a:cubicBezTo>
                  <a:cubicBezTo>
                    <a:pt x="0" y="66"/>
                    <a:pt x="6" y="33"/>
                    <a:pt x="31" y="16"/>
                  </a:cubicBezTo>
                  <a:cubicBezTo>
                    <a:pt x="55" y="0"/>
                    <a:pt x="88" y="7"/>
                    <a:pt x="105" y="31"/>
                  </a:cubicBezTo>
                  <a:cubicBezTo>
                    <a:pt x="250" y="250"/>
                    <a:pt x="250" y="250"/>
                    <a:pt x="250" y="250"/>
                  </a:cubicBezTo>
                  <a:cubicBezTo>
                    <a:pt x="266" y="275"/>
                    <a:pt x="260" y="308"/>
                    <a:pt x="235" y="324"/>
                  </a:cubicBezTo>
                  <a:cubicBezTo>
                    <a:pt x="226" y="330"/>
                    <a:pt x="216" y="333"/>
                    <a:pt x="206" y="3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0" name="Freeform 13"/>
            <p:cNvSpPr>
              <a:spLocks noEditPoints="1"/>
            </p:cNvSpPr>
            <p:nvPr/>
          </p:nvSpPr>
          <p:spPr bwMode="auto">
            <a:xfrm>
              <a:off x="2498" y="817"/>
              <a:ext cx="2100" cy="2567"/>
            </a:xfrm>
            <a:custGeom>
              <a:avLst/>
              <a:gdLst>
                <a:gd name="T0" fmla="*/ 1050 w 1206"/>
                <a:gd name="T1" fmla="*/ 0 h 1474"/>
                <a:gd name="T2" fmla="*/ 0 w 1206"/>
                <a:gd name="T3" fmla="*/ 1050 h 1474"/>
                <a:gd name="T4" fmla="*/ 165 w 1206"/>
                <a:gd name="T5" fmla="*/ 1616 h 1474"/>
                <a:gd name="T6" fmla="*/ 536 w 1206"/>
                <a:gd name="T7" fmla="*/ 1966 h 1474"/>
                <a:gd name="T8" fmla="*/ 536 w 1206"/>
                <a:gd name="T9" fmla="*/ 2314 h 1474"/>
                <a:gd name="T10" fmla="*/ 789 w 1206"/>
                <a:gd name="T11" fmla="*/ 2567 h 1474"/>
                <a:gd name="T12" fmla="*/ 1339 w 1206"/>
                <a:gd name="T13" fmla="*/ 2567 h 1474"/>
                <a:gd name="T14" fmla="*/ 1592 w 1206"/>
                <a:gd name="T15" fmla="*/ 2314 h 1474"/>
                <a:gd name="T16" fmla="*/ 1592 w 1206"/>
                <a:gd name="T17" fmla="*/ 1951 h 1474"/>
                <a:gd name="T18" fmla="*/ 2100 w 1206"/>
                <a:gd name="T19" fmla="*/ 1050 h 1474"/>
                <a:gd name="T20" fmla="*/ 1050 w 1206"/>
                <a:gd name="T21" fmla="*/ 0 h 1474"/>
                <a:gd name="T22" fmla="*/ 1440 w 1206"/>
                <a:gd name="T23" fmla="*/ 1797 h 1474"/>
                <a:gd name="T24" fmla="*/ 1384 w 1206"/>
                <a:gd name="T25" fmla="*/ 1890 h 1474"/>
                <a:gd name="T26" fmla="*/ 1384 w 1206"/>
                <a:gd name="T27" fmla="*/ 1973 h 1474"/>
                <a:gd name="T28" fmla="*/ 744 w 1206"/>
                <a:gd name="T29" fmla="*/ 1973 h 1474"/>
                <a:gd name="T30" fmla="*/ 744 w 1206"/>
                <a:gd name="T31" fmla="*/ 1903 h 1474"/>
                <a:gd name="T32" fmla="*/ 686 w 1206"/>
                <a:gd name="T33" fmla="*/ 1809 h 1474"/>
                <a:gd name="T34" fmla="*/ 207 w 1206"/>
                <a:gd name="T35" fmla="*/ 1050 h 1474"/>
                <a:gd name="T36" fmla="*/ 1050 w 1206"/>
                <a:gd name="T37" fmla="*/ 207 h 1474"/>
                <a:gd name="T38" fmla="*/ 1893 w 1206"/>
                <a:gd name="T39" fmla="*/ 1050 h 1474"/>
                <a:gd name="T40" fmla="*/ 1440 w 1206"/>
                <a:gd name="T41" fmla="*/ 1797 h 1474"/>
                <a:gd name="T42" fmla="*/ 0 60000 65536"/>
                <a:gd name="T43" fmla="*/ 0 60000 65536"/>
                <a:gd name="T44" fmla="*/ 0 60000 65536"/>
                <a:gd name="T45" fmla="*/ 0 60000 65536"/>
                <a:gd name="T46" fmla="*/ 0 60000 65536"/>
                <a:gd name="T47" fmla="*/ 0 60000 65536"/>
                <a:gd name="T48" fmla="*/ 0 60000 65536"/>
                <a:gd name="T49" fmla="*/ 0 60000 65536"/>
                <a:gd name="T50" fmla="*/ 0 60000 65536"/>
                <a:gd name="T51" fmla="*/ 0 60000 65536"/>
                <a:gd name="T52" fmla="*/ 0 60000 65536"/>
                <a:gd name="T53" fmla="*/ 0 60000 65536"/>
                <a:gd name="T54" fmla="*/ 0 60000 65536"/>
                <a:gd name="T55" fmla="*/ 0 60000 65536"/>
                <a:gd name="T56" fmla="*/ 0 60000 65536"/>
                <a:gd name="T57" fmla="*/ 0 60000 65536"/>
                <a:gd name="T58" fmla="*/ 0 60000 65536"/>
                <a:gd name="T59" fmla="*/ 0 60000 65536"/>
                <a:gd name="T60" fmla="*/ 0 60000 65536"/>
                <a:gd name="T61" fmla="*/ 0 60000 65536"/>
                <a:gd name="T62" fmla="*/ 0 60000 65536"/>
              </a:gdLst>
              <a:ahLst/>
              <a:cxnLst>
                <a:cxn ang="T42">
                  <a:pos x="T0" y="T1"/>
                </a:cxn>
                <a:cxn ang="T43">
                  <a:pos x="T2" y="T3"/>
                </a:cxn>
                <a:cxn ang="T44">
                  <a:pos x="T4" y="T5"/>
                </a:cxn>
                <a:cxn ang="T45">
                  <a:pos x="T6" y="T7"/>
                </a:cxn>
                <a:cxn ang="T46">
                  <a:pos x="T8" y="T9"/>
                </a:cxn>
                <a:cxn ang="T47">
                  <a:pos x="T10" y="T11"/>
                </a:cxn>
                <a:cxn ang="T48">
                  <a:pos x="T12" y="T13"/>
                </a:cxn>
                <a:cxn ang="T49">
                  <a:pos x="T14" y="T15"/>
                </a:cxn>
                <a:cxn ang="T50">
                  <a:pos x="T16" y="T17"/>
                </a:cxn>
                <a:cxn ang="T51">
                  <a:pos x="T18" y="T19"/>
                </a:cxn>
                <a:cxn ang="T52">
                  <a:pos x="T20" y="T21"/>
                </a:cxn>
                <a:cxn ang="T53">
                  <a:pos x="T22" y="T23"/>
                </a:cxn>
                <a:cxn ang="T54">
                  <a:pos x="T24" y="T25"/>
                </a:cxn>
                <a:cxn ang="T55">
                  <a:pos x="T26" y="T27"/>
                </a:cxn>
                <a:cxn ang="T56">
                  <a:pos x="T28" y="T29"/>
                </a:cxn>
                <a:cxn ang="T57">
                  <a:pos x="T30" y="T31"/>
                </a:cxn>
                <a:cxn ang="T58">
                  <a:pos x="T32" y="T33"/>
                </a:cxn>
                <a:cxn ang="T59">
                  <a:pos x="T34" y="T35"/>
                </a:cxn>
                <a:cxn ang="T60">
                  <a:pos x="T36" y="T37"/>
                </a:cxn>
                <a:cxn ang="T61">
                  <a:pos x="T38" y="T39"/>
                </a:cxn>
                <a:cxn ang="T62">
                  <a:pos x="T40" y="T41"/>
                </a:cxn>
              </a:cxnLst>
              <a:rect l="0" t="0" r="r" b="b"/>
              <a:pathLst>
                <a:path w="1206" h="1474">
                  <a:moveTo>
                    <a:pt x="603" y="0"/>
                  </a:moveTo>
                  <a:cubicBezTo>
                    <a:pt x="271" y="0"/>
                    <a:pt x="0" y="271"/>
                    <a:pt x="0" y="603"/>
                  </a:cubicBezTo>
                  <a:cubicBezTo>
                    <a:pt x="0" y="719"/>
                    <a:pt x="33" y="831"/>
                    <a:pt x="95" y="928"/>
                  </a:cubicBezTo>
                  <a:cubicBezTo>
                    <a:pt x="149" y="1012"/>
                    <a:pt x="222" y="1081"/>
                    <a:pt x="308" y="1129"/>
                  </a:cubicBezTo>
                  <a:cubicBezTo>
                    <a:pt x="308" y="1329"/>
                    <a:pt x="308" y="1329"/>
                    <a:pt x="308" y="1329"/>
                  </a:cubicBezTo>
                  <a:cubicBezTo>
                    <a:pt x="308" y="1409"/>
                    <a:pt x="373" y="1474"/>
                    <a:pt x="453" y="1474"/>
                  </a:cubicBezTo>
                  <a:cubicBezTo>
                    <a:pt x="769" y="1474"/>
                    <a:pt x="769" y="1474"/>
                    <a:pt x="769" y="1474"/>
                  </a:cubicBezTo>
                  <a:cubicBezTo>
                    <a:pt x="849" y="1474"/>
                    <a:pt x="914" y="1409"/>
                    <a:pt x="914" y="1329"/>
                  </a:cubicBezTo>
                  <a:cubicBezTo>
                    <a:pt x="914" y="1120"/>
                    <a:pt x="914" y="1120"/>
                    <a:pt x="914" y="1120"/>
                  </a:cubicBezTo>
                  <a:cubicBezTo>
                    <a:pt x="1095" y="1011"/>
                    <a:pt x="1206" y="816"/>
                    <a:pt x="1206" y="603"/>
                  </a:cubicBezTo>
                  <a:cubicBezTo>
                    <a:pt x="1206" y="271"/>
                    <a:pt x="936" y="0"/>
                    <a:pt x="603" y="0"/>
                  </a:cubicBezTo>
                  <a:close/>
                  <a:moveTo>
                    <a:pt x="827" y="1032"/>
                  </a:moveTo>
                  <a:cubicBezTo>
                    <a:pt x="807" y="1042"/>
                    <a:pt x="795" y="1063"/>
                    <a:pt x="795" y="1085"/>
                  </a:cubicBezTo>
                  <a:cubicBezTo>
                    <a:pt x="795" y="1133"/>
                    <a:pt x="795" y="1133"/>
                    <a:pt x="795" y="1133"/>
                  </a:cubicBezTo>
                  <a:cubicBezTo>
                    <a:pt x="427" y="1133"/>
                    <a:pt x="427" y="1133"/>
                    <a:pt x="427" y="1133"/>
                  </a:cubicBezTo>
                  <a:cubicBezTo>
                    <a:pt x="427" y="1093"/>
                    <a:pt x="427" y="1093"/>
                    <a:pt x="427" y="1093"/>
                  </a:cubicBezTo>
                  <a:cubicBezTo>
                    <a:pt x="427" y="1070"/>
                    <a:pt x="414" y="1049"/>
                    <a:pt x="394" y="1039"/>
                  </a:cubicBezTo>
                  <a:cubicBezTo>
                    <a:pt x="227" y="959"/>
                    <a:pt x="119" y="788"/>
                    <a:pt x="119" y="603"/>
                  </a:cubicBezTo>
                  <a:cubicBezTo>
                    <a:pt x="119" y="336"/>
                    <a:pt x="336" y="119"/>
                    <a:pt x="603" y="119"/>
                  </a:cubicBezTo>
                  <a:cubicBezTo>
                    <a:pt x="870" y="119"/>
                    <a:pt x="1087" y="336"/>
                    <a:pt x="1087" y="603"/>
                  </a:cubicBezTo>
                  <a:cubicBezTo>
                    <a:pt x="1087" y="784"/>
                    <a:pt x="987" y="948"/>
                    <a:pt x="827" y="1032"/>
                  </a:cubicBezTo>
                  <a:close/>
                </a:path>
              </a:pathLst>
            </a:custGeom>
            <a:solidFill>
              <a:srgbClr val="16294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1" name="Oval 14"/>
            <p:cNvSpPr>
              <a:spLocks noChangeArrowheads="1"/>
            </p:cNvSpPr>
            <p:nvPr/>
          </p:nvSpPr>
          <p:spPr bwMode="auto">
            <a:xfrm>
              <a:off x="2907" y="1200"/>
              <a:ext cx="1343" cy="1343"/>
            </a:xfrm>
            <a:prstGeom prst="ellipse">
              <a:avLst/>
            </a:prstGeom>
            <a:solidFill>
              <a:srgbClr val="F0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2" name="Oval 15"/>
            <p:cNvSpPr>
              <a:spLocks noChangeArrowheads="1"/>
            </p:cNvSpPr>
            <p:nvPr/>
          </p:nvSpPr>
          <p:spPr bwMode="auto">
            <a:xfrm>
              <a:off x="3040" y="1334"/>
              <a:ext cx="1076" cy="1075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3" name="Oval 16"/>
            <p:cNvSpPr>
              <a:spLocks noChangeArrowheads="1"/>
            </p:cNvSpPr>
            <p:nvPr/>
          </p:nvSpPr>
          <p:spPr bwMode="auto">
            <a:xfrm>
              <a:off x="3155" y="1449"/>
              <a:ext cx="846" cy="846"/>
            </a:xfrm>
            <a:prstGeom prst="ellipse">
              <a:avLst/>
            </a:prstGeom>
            <a:solidFill>
              <a:srgbClr val="F0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4" name="Oval 17"/>
            <p:cNvSpPr>
              <a:spLocks noChangeArrowheads="1"/>
            </p:cNvSpPr>
            <p:nvPr/>
          </p:nvSpPr>
          <p:spPr bwMode="auto">
            <a:xfrm>
              <a:off x="3280" y="1573"/>
              <a:ext cx="596" cy="597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5" name="Oval 18"/>
            <p:cNvSpPr>
              <a:spLocks noChangeArrowheads="1"/>
            </p:cNvSpPr>
            <p:nvPr/>
          </p:nvSpPr>
          <p:spPr bwMode="auto">
            <a:xfrm>
              <a:off x="3391" y="1684"/>
              <a:ext cx="373" cy="375"/>
            </a:xfrm>
            <a:prstGeom prst="ellipse">
              <a:avLst/>
            </a:prstGeom>
            <a:solidFill>
              <a:srgbClr val="F05C4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6" name="Oval 19"/>
            <p:cNvSpPr>
              <a:spLocks noChangeArrowheads="1"/>
            </p:cNvSpPr>
            <p:nvPr/>
          </p:nvSpPr>
          <p:spPr bwMode="auto">
            <a:xfrm>
              <a:off x="3508" y="1803"/>
              <a:ext cx="139" cy="139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>
              <a:lvl1pPr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5pPr>
              <a:lvl6pPr marL="25146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6pPr>
              <a:lvl7pPr marL="29718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7pPr>
              <a:lvl8pPr marL="34290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8pPr>
              <a:lvl9pPr marL="3886200" indent="-228600" fontAlgn="base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Calibri" panose="020F0502020204030204" pitchFamily="34" charset="0"/>
                </a:defRPr>
              </a:lvl9pPr>
            </a:lstStyle>
            <a:p>
              <a:pPr fontAlgn="base">
                <a:spcBef>
                  <a:spcPct val="0"/>
                </a:spcBef>
                <a:spcAft>
                  <a:spcPct val="0"/>
                </a:spcAft>
              </a:pPr>
              <a:endParaRPr lang="zh-CN" altLang="zh-CN">
                <a:solidFill>
                  <a:prstClr val="black"/>
                </a:solidFill>
              </a:endParaRPr>
            </a:p>
          </p:txBody>
        </p:sp>
        <p:sp>
          <p:nvSpPr>
            <p:cNvPr id="67" name="Freeform 20"/>
            <p:cNvSpPr/>
            <p:nvPr/>
          </p:nvSpPr>
          <p:spPr bwMode="auto">
            <a:xfrm>
              <a:off x="3578" y="1087"/>
              <a:ext cx="792" cy="794"/>
            </a:xfrm>
            <a:custGeom>
              <a:avLst/>
              <a:gdLst>
                <a:gd name="T0" fmla="*/ 543 w 792"/>
                <a:gd name="T1" fmla="*/ 282 h 794"/>
                <a:gd name="T2" fmla="*/ 627 w 792"/>
                <a:gd name="T3" fmla="*/ 282 h 794"/>
                <a:gd name="T4" fmla="*/ 792 w 792"/>
                <a:gd name="T5" fmla="*/ 116 h 794"/>
                <a:gd name="T6" fmla="*/ 677 w 792"/>
                <a:gd name="T7" fmla="*/ 116 h 794"/>
                <a:gd name="T8" fmla="*/ 674 w 792"/>
                <a:gd name="T9" fmla="*/ 0 h 794"/>
                <a:gd name="T10" fmla="*/ 507 w 792"/>
                <a:gd name="T11" fmla="*/ 165 h 794"/>
                <a:gd name="T12" fmla="*/ 512 w 792"/>
                <a:gd name="T13" fmla="*/ 252 h 794"/>
                <a:gd name="T14" fmla="*/ 0 w 792"/>
                <a:gd name="T15" fmla="*/ 754 h 794"/>
                <a:gd name="T16" fmla="*/ 0 w 792"/>
                <a:gd name="T17" fmla="*/ 794 h 794"/>
                <a:gd name="T18" fmla="*/ 43 w 792"/>
                <a:gd name="T19" fmla="*/ 794 h 794"/>
                <a:gd name="T20" fmla="*/ 543 w 792"/>
                <a:gd name="T21" fmla="*/ 282 h 794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  <a:gd name="T30" fmla="*/ 0 60000 65536"/>
                <a:gd name="T31" fmla="*/ 0 60000 65536"/>
                <a:gd name="T32" fmla="*/ 0 60000 65536"/>
              </a:gdLst>
              <a:ahLst/>
              <a:cxnLst>
                <a:cxn ang="T22">
                  <a:pos x="T0" y="T1"/>
                </a:cxn>
                <a:cxn ang="T23">
                  <a:pos x="T2" y="T3"/>
                </a:cxn>
                <a:cxn ang="T24">
                  <a:pos x="T4" y="T5"/>
                </a:cxn>
                <a:cxn ang="T25">
                  <a:pos x="T6" y="T7"/>
                </a:cxn>
                <a:cxn ang="T26">
                  <a:pos x="T8" y="T9"/>
                </a:cxn>
                <a:cxn ang="T27">
                  <a:pos x="T10" y="T11"/>
                </a:cxn>
                <a:cxn ang="T28">
                  <a:pos x="T12" y="T13"/>
                </a:cxn>
                <a:cxn ang="T29">
                  <a:pos x="T14" y="T15"/>
                </a:cxn>
                <a:cxn ang="T30">
                  <a:pos x="T16" y="T17"/>
                </a:cxn>
                <a:cxn ang="T31">
                  <a:pos x="T18" y="T19"/>
                </a:cxn>
                <a:cxn ang="T32">
                  <a:pos x="T20" y="T21"/>
                </a:cxn>
              </a:cxnLst>
              <a:rect l="0" t="0" r="r" b="b"/>
              <a:pathLst>
                <a:path w="792" h="794">
                  <a:moveTo>
                    <a:pt x="543" y="282"/>
                  </a:moveTo>
                  <a:lnTo>
                    <a:pt x="627" y="282"/>
                  </a:lnTo>
                  <a:lnTo>
                    <a:pt x="792" y="116"/>
                  </a:lnTo>
                  <a:lnTo>
                    <a:pt x="677" y="116"/>
                  </a:lnTo>
                  <a:lnTo>
                    <a:pt x="674" y="0"/>
                  </a:lnTo>
                  <a:lnTo>
                    <a:pt x="507" y="165"/>
                  </a:lnTo>
                  <a:lnTo>
                    <a:pt x="512" y="252"/>
                  </a:lnTo>
                  <a:lnTo>
                    <a:pt x="0" y="754"/>
                  </a:lnTo>
                  <a:lnTo>
                    <a:pt x="0" y="794"/>
                  </a:lnTo>
                  <a:lnTo>
                    <a:pt x="43" y="794"/>
                  </a:lnTo>
                  <a:lnTo>
                    <a:pt x="543" y="282"/>
                  </a:ln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  <p:sp>
          <p:nvSpPr>
            <p:cNvPr id="68" name="Freeform 21"/>
            <p:cNvSpPr/>
            <p:nvPr/>
          </p:nvSpPr>
          <p:spPr bwMode="auto">
            <a:xfrm>
              <a:off x="3578" y="1087"/>
              <a:ext cx="792" cy="794"/>
            </a:xfrm>
            <a:custGeom>
              <a:avLst/>
              <a:gdLst>
                <a:gd name="T0" fmla="*/ 543 w 792"/>
                <a:gd name="T1" fmla="*/ 282 h 794"/>
                <a:gd name="T2" fmla="*/ 627 w 792"/>
                <a:gd name="T3" fmla="*/ 282 h 794"/>
                <a:gd name="T4" fmla="*/ 792 w 792"/>
                <a:gd name="T5" fmla="*/ 116 h 794"/>
                <a:gd name="T6" fmla="*/ 677 w 792"/>
                <a:gd name="T7" fmla="*/ 116 h 794"/>
                <a:gd name="T8" fmla="*/ 674 w 792"/>
                <a:gd name="T9" fmla="*/ 0 h 794"/>
                <a:gd name="T10" fmla="*/ 507 w 792"/>
                <a:gd name="T11" fmla="*/ 165 h 794"/>
                <a:gd name="T12" fmla="*/ 512 w 792"/>
                <a:gd name="T13" fmla="*/ 252 h 794"/>
                <a:gd name="T14" fmla="*/ 0 w 792"/>
                <a:gd name="T15" fmla="*/ 754 h 794"/>
                <a:gd name="T16" fmla="*/ 0 w 792"/>
                <a:gd name="T17" fmla="*/ 794 h 794"/>
                <a:gd name="T18" fmla="*/ 43 w 792"/>
                <a:gd name="T19" fmla="*/ 794 h 794"/>
                <a:gd name="T20" fmla="*/ 0 60000 65536"/>
                <a:gd name="T21" fmla="*/ 0 60000 65536"/>
                <a:gd name="T22" fmla="*/ 0 60000 65536"/>
                <a:gd name="T23" fmla="*/ 0 60000 65536"/>
                <a:gd name="T24" fmla="*/ 0 60000 65536"/>
                <a:gd name="T25" fmla="*/ 0 60000 65536"/>
                <a:gd name="T26" fmla="*/ 0 60000 65536"/>
                <a:gd name="T27" fmla="*/ 0 60000 65536"/>
                <a:gd name="T28" fmla="*/ 0 60000 65536"/>
                <a:gd name="T29" fmla="*/ 0 60000 65536"/>
              </a:gdLst>
              <a:ahLst/>
              <a:cxnLst>
                <a:cxn ang="T20">
                  <a:pos x="T0" y="T1"/>
                </a:cxn>
                <a:cxn ang="T21">
                  <a:pos x="T2" y="T3"/>
                </a:cxn>
                <a:cxn ang="T22">
                  <a:pos x="T4" y="T5"/>
                </a:cxn>
                <a:cxn ang="T23">
                  <a:pos x="T6" y="T7"/>
                </a:cxn>
                <a:cxn ang="T24">
                  <a:pos x="T8" y="T9"/>
                </a:cxn>
                <a:cxn ang="T25">
                  <a:pos x="T10" y="T11"/>
                </a:cxn>
                <a:cxn ang="T26">
                  <a:pos x="T12" y="T13"/>
                </a:cxn>
                <a:cxn ang="T27">
                  <a:pos x="T14" y="T15"/>
                </a:cxn>
                <a:cxn ang="T28">
                  <a:pos x="T16" y="T17"/>
                </a:cxn>
                <a:cxn ang="T29">
                  <a:pos x="T18" y="T19"/>
                </a:cxn>
              </a:cxnLst>
              <a:rect l="0" t="0" r="r" b="b"/>
              <a:pathLst>
                <a:path w="792" h="794">
                  <a:moveTo>
                    <a:pt x="543" y="282"/>
                  </a:moveTo>
                  <a:lnTo>
                    <a:pt x="627" y="282"/>
                  </a:lnTo>
                  <a:lnTo>
                    <a:pt x="792" y="116"/>
                  </a:lnTo>
                  <a:lnTo>
                    <a:pt x="677" y="116"/>
                  </a:lnTo>
                  <a:lnTo>
                    <a:pt x="674" y="0"/>
                  </a:lnTo>
                  <a:lnTo>
                    <a:pt x="507" y="165"/>
                  </a:lnTo>
                  <a:lnTo>
                    <a:pt x="512" y="252"/>
                  </a:lnTo>
                  <a:lnTo>
                    <a:pt x="0" y="754"/>
                  </a:lnTo>
                  <a:lnTo>
                    <a:pt x="0" y="794"/>
                  </a:lnTo>
                  <a:lnTo>
                    <a:pt x="43" y="794"/>
                  </a:lnTo>
                </a:path>
              </a:pathLst>
            </a:cu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 eaLnBrk="0" fontAlgn="base" hangingPunct="0">
                <a:spcBef>
                  <a:spcPct val="0"/>
                </a:spcBef>
                <a:spcAft>
                  <a:spcPct val="0"/>
                </a:spcAft>
              </a:pPr>
              <a:endParaRPr lang="zh-CN" altLang="en-US">
                <a:solidFill>
                  <a:prstClr val="black"/>
                </a:solidFill>
              </a:endParaRPr>
            </a:p>
          </p:txBody>
        </p:sp>
      </p:grpSp>
      <p:pic>
        <p:nvPicPr>
          <p:cNvPr id="1026" name="Picture 2" descr="C:\Users\Administrator\Desktop\d4ffbc798fe838a2eb8a5e767181cb0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11960" y="1379385"/>
            <a:ext cx="3518888" cy="24220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1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100"/>
                                        <p:tgtEl>
                                          <p:spTgt spid="5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1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登录</a:t>
            </a:r>
            <a:endParaRPr lang="id-ID" altLang="zh-CN" sz="2800" b="1" dirty="0">
              <a:solidFill>
                <a:schemeClr val="accent5">
                  <a:lumMod val="60000"/>
                  <a:lumOff val="40000"/>
                </a:schemeClr>
              </a:solidFill>
              <a:latin typeface="Roboto" pitchFamily="2" charset="0"/>
              <a:ea typeface="Roboto" pitchFamily="2" charset="0"/>
              <a:cs typeface="Roboto" pitchFamily="2" charset="0"/>
            </a:endParaRP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10" name="Oval 10"/>
          <p:cNvSpPr/>
          <p:nvPr/>
        </p:nvSpPr>
        <p:spPr bwMode="auto">
          <a:xfrm>
            <a:off x="2799176" y="2787774"/>
            <a:ext cx="526256" cy="526256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>
            <a:lvl1pPr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1pPr>
            <a:lvl2pPr marL="742950" indent="-28575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2pPr>
            <a:lvl3pPr marL="11430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3pPr>
            <a:lvl4pPr marL="16002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4pPr>
            <a:lvl5pPr marL="2057400" indent="-228600"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5pPr>
            <a:lvl6pPr marL="25146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6pPr>
            <a:lvl7pPr marL="29718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7pPr>
            <a:lvl8pPr marL="34290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8pPr>
            <a:lvl9pPr marL="3886200" indent="-228600" fontAlgn="base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Calibri" panose="020F0502020204030204" pitchFamily="34" charset="0"/>
              </a:defRPr>
            </a:lvl9pPr>
          </a:lstStyle>
          <a:p>
            <a:pPr algn="ctr" fontAlgn="base">
              <a:spcBef>
                <a:spcPct val="0"/>
              </a:spcBef>
              <a:spcAft>
                <a:spcPct val="0"/>
              </a:spcAft>
            </a:pPr>
            <a:r>
              <a:rPr lang="en-US" altLang="zh-CN" sz="3200" dirty="0">
                <a:solidFill>
                  <a:schemeClr val="bg1"/>
                </a:solidFill>
              </a:rPr>
              <a:t> </a:t>
            </a:r>
            <a:endParaRPr lang="en-US" altLang="zh-CN" sz="3200" dirty="0">
              <a:solidFill>
                <a:schemeClr val="bg1"/>
              </a:solidFill>
              <a:latin typeface="Sosa" pitchFamily="2" charset="0"/>
            </a:endParaRPr>
          </a:p>
        </p:txBody>
      </p:sp>
      <p:sp>
        <p:nvSpPr>
          <p:cNvPr id="16" name="Oval 16"/>
          <p:cNvSpPr/>
          <p:nvPr/>
        </p:nvSpPr>
        <p:spPr bwMode="auto">
          <a:xfrm>
            <a:off x="3140885" y="3917702"/>
            <a:ext cx="527447" cy="526256"/>
          </a:xfrm>
          <a:prstGeom prst="ellipse">
            <a:avLst/>
          </a:prstGeom>
          <a:noFill/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id-ID" sz="2800" dirty="0">
                <a:solidFill>
                  <a:schemeClr val="bg1"/>
                </a:solidFill>
                <a:latin typeface="Sosa" pitchFamily="2" charset="0"/>
              </a:rPr>
              <a:t>5</a:t>
            </a:r>
            <a:endParaRPr lang="en-US" sz="2800" dirty="0">
              <a:solidFill>
                <a:schemeClr val="bg1"/>
              </a:solidFill>
              <a:latin typeface="Sosa" pitchFamily="2" charset="0"/>
            </a:endParaRPr>
          </a:p>
        </p:txBody>
      </p:sp>
      <p:pic>
        <p:nvPicPr>
          <p:cNvPr id="6" name="Picture 2" descr="C:\Users\Administrator\Desktop\6ecdca52f697be883b1ec680f124ef2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07704" y="996598"/>
            <a:ext cx="5488136" cy="29211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学号成绩</a:t>
            </a:r>
            <a:endParaRPr lang="id-ID" altLang="zh-CN" sz="2800" b="1" dirty="0">
              <a:solidFill>
                <a:schemeClr val="accent5">
                  <a:lumMod val="60000"/>
                  <a:lumOff val="40000"/>
                </a:schemeClr>
              </a:solidFill>
              <a:latin typeface="Roboto" pitchFamily="2" charset="0"/>
              <a:ea typeface="Roboto" pitchFamily="2" charset="0"/>
              <a:cs typeface="Roboto" pitchFamily="2" charset="0"/>
            </a:endParaRP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grpSp>
        <p:nvGrpSpPr>
          <p:cNvPr id="76" name="Group 38"/>
          <p:cNvGrpSpPr/>
          <p:nvPr/>
        </p:nvGrpSpPr>
        <p:grpSpPr>
          <a:xfrm>
            <a:off x="5122335" y="3519871"/>
            <a:ext cx="388144" cy="350044"/>
            <a:chOff x="3630613" y="1212850"/>
            <a:chExt cx="517525" cy="466725"/>
          </a:xfrm>
          <a:solidFill>
            <a:sysClr val="window" lastClr="FFFFFF"/>
          </a:solidFill>
        </p:grpSpPr>
        <p:sp>
          <p:nvSpPr>
            <p:cNvPr id="77" name="Freeform 39"/>
            <p:cNvSpPr/>
            <p:nvPr/>
          </p:nvSpPr>
          <p:spPr bwMode="auto">
            <a:xfrm>
              <a:off x="3630613" y="1212850"/>
              <a:ext cx="517525" cy="387350"/>
            </a:xfrm>
            <a:custGeom>
              <a:avLst/>
              <a:gdLst>
                <a:gd name="T0" fmla="*/ 123 w 246"/>
                <a:gd name="T1" fmla="*/ 0 h 184"/>
                <a:gd name="T2" fmla="*/ 0 w 246"/>
                <a:gd name="T3" fmla="*/ 124 h 184"/>
                <a:gd name="T4" fmla="*/ 15 w 246"/>
                <a:gd name="T5" fmla="*/ 183 h 184"/>
                <a:gd name="T6" fmla="*/ 15 w 246"/>
                <a:gd name="T7" fmla="*/ 150 h 184"/>
                <a:gd name="T8" fmla="*/ 21 w 246"/>
                <a:gd name="T9" fmla="*/ 134 h 184"/>
                <a:gd name="T10" fmla="*/ 20 w 246"/>
                <a:gd name="T11" fmla="*/ 124 h 184"/>
                <a:gd name="T12" fmla="*/ 123 w 246"/>
                <a:gd name="T13" fmla="*/ 21 h 184"/>
                <a:gd name="T14" fmla="*/ 226 w 246"/>
                <a:gd name="T15" fmla="*/ 124 h 184"/>
                <a:gd name="T16" fmla="*/ 225 w 246"/>
                <a:gd name="T17" fmla="*/ 135 h 184"/>
                <a:gd name="T18" fmla="*/ 230 w 246"/>
                <a:gd name="T19" fmla="*/ 150 h 184"/>
                <a:gd name="T20" fmla="*/ 230 w 246"/>
                <a:gd name="T21" fmla="*/ 184 h 184"/>
                <a:gd name="T22" fmla="*/ 246 w 246"/>
                <a:gd name="T23" fmla="*/ 124 h 184"/>
                <a:gd name="T24" fmla="*/ 123 w 246"/>
                <a:gd name="T25" fmla="*/ 0 h 18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46" h="184">
                  <a:moveTo>
                    <a:pt x="123" y="0"/>
                  </a:moveTo>
                  <a:cubicBezTo>
                    <a:pt x="55" y="1"/>
                    <a:pt x="0" y="56"/>
                    <a:pt x="0" y="124"/>
                  </a:cubicBezTo>
                  <a:cubicBezTo>
                    <a:pt x="0" y="144"/>
                    <a:pt x="5" y="165"/>
                    <a:pt x="15" y="183"/>
                  </a:cubicBezTo>
                  <a:cubicBezTo>
                    <a:pt x="15" y="150"/>
                    <a:pt x="15" y="150"/>
                    <a:pt x="15" y="150"/>
                  </a:cubicBezTo>
                  <a:cubicBezTo>
                    <a:pt x="15" y="144"/>
                    <a:pt x="17" y="138"/>
                    <a:pt x="21" y="134"/>
                  </a:cubicBezTo>
                  <a:cubicBezTo>
                    <a:pt x="20" y="130"/>
                    <a:pt x="20" y="127"/>
                    <a:pt x="20" y="124"/>
                  </a:cubicBezTo>
                  <a:cubicBezTo>
                    <a:pt x="20" y="67"/>
                    <a:pt x="66" y="21"/>
                    <a:pt x="123" y="21"/>
                  </a:cubicBezTo>
                  <a:cubicBezTo>
                    <a:pt x="180" y="21"/>
                    <a:pt x="226" y="67"/>
                    <a:pt x="226" y="124"/>
                  </a:cubicBezTo>
                  <a:cubicBezTo>
                    <a:pt x="226" y="127"/>
                    <a:pt x="225" y="131"/>
                    <a:pt x="225" y="135"/>
                  </a:cubicBezTo>
                  <a:cubicBezTo>
                    <a:pt x="228" y="139"/>
                    <a:pt x="230" y="144"/>
                    <a:pt x="230" y="150"/>
                  </a:cubicBezTo>
                  <a:cubicBezTo>
                    <a:pt x="230" y="184"/>
                    <a:pt x="230" y="184"/>
                    <a:pt x="230" y="184"/>
                  </a:cubicBezTo>
                  <a:cubicBezTo>
                    <a:pt x="241" y="166"/>
                    <a:pt x="246" y="145"/>
                    <a:pt x="246" y="124"/>
                  </a:cubicBezTo>
                  <a:cubicBezTo>
                    <a:pt x="246" y="56"/>
                    <a:pt x="191" y="1"/>
                    <a:pt x="123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8" name="Freeform 40"/>
            <p:cNvSpPr/>
            <p:nvPr/>
          </p:nvSpPr>
          <p:spPr bwMode="auto">
            <a:xfrm>
              <a:off x="3676651" y="1473200"/>
              <a:ext cx="114300" cy="206375"/>
            </a:xfrm>
            <a:custGeom>
              <a:avLst/>
              <a:gdLst>
                <a:gd name="T0" fmla="*/ 0 w 54"/>
                <a:gd name="T1" fmla="*/ 21 h 98"/>
                <a:gd name="T2" fmla="*/ 0 w 54"/>
                <a:gd name="T3" fmla="*/ 26 h 98"/>
                <a:gd name="T4" fmla="*/ 0 w 54"/>
                <a:gd name="T5" fmla="*/ 57 h 98"/>
                <a:gd name="T6" fmla="*/ 0 w 54"/>
                <a:gd name="T7" fmla="*/ 72 h 98"/>
                <a:gd name="T8" fmla="*/ 38 w 54"/>
                <a:gd name="T9" fmla="*/ 98 h 98"/>
                <a:gd name="T10" fmla="*/ 54 w 54"/>
                <a:gd name="T11" fmla="*/ 98 h 98"/>
                <a:gd name="T12" fmla="*/ 54 w 54"/>
                <a:gd name="T13" fmla="*/ 0 h 98"/>
                <a:gd name="T14" fmla="*/ 38 w 54"/>
                <a:gd name="T15" fmla="*/ 0 h 98"/>
                <a:gd name="T16" fmla="*/ 0 w 54"/>
                <a:gd name="T17" fmla="*/ 21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4" h="98">
                  <a:moveTo>
                    <a:pt x="0" y="21"/>
                  </a:moveTo>
                  <a:cubicBezTo>
                    <a:pt x="0" y="22"/>
                    <a:pt x="0" y="24"/>
                    <a:pt x="0" y="26"/>
                  </a:cubicBezTo>
                  <a:cubicBezTo>
                    <a:pt x="0" y="57"/>
                    <a:pt x="0" y="57"/>
                    <a:pt x="0" y="57"/>
                  </a:cubicBezTo>
                  <a:cubicBezTo>
                    <a:pt x="0" y="72"/>
                    <a:pt x="0" y="72"/>
                    <a:pt x="0" y="72"/>
                  </a:cubicBezTo>
                  <a:cubicBezTo>
                    <a:pt x="0" y="86"/>
                    <a:pt x="17" y="98"/>
                    <a:pt x="38" y="98"/>
                  </a:cubicBezTo>
                  <a:cubicBezTo>
                    <a:pt x="54" y="98"/>
                    <a:pt x="54" y="98"/>
                    <a:pt x="54" y="98"/>
                  </a:cubicBezTo>
                  <a:cubicBezTo>
                    <a:pt x="54" y="0"/>
                    <a:pt x="54" y="0"/>
                    <a:pt x="54" y="0"/>
                  </a:cubicBezTo>
                  <a:cubicBezTo>
                    <a:pt x="38" y="0"/>
                    <a:pt x="38" y="0"/>
                    <a:pt x="38" y="0"/>
                  </a:cubicBezTo>
                  <a:cubicBezTo>
                    <a:pt x="19" y="0"/>
                    <a:pt x="4" y="9"/>
                    <a:pt x="0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79" name="Freeform 41"/>
            <p:cNvSpPr/>
            <p:nvPr/>
          </p:nvSpPr>
          <p:spPr bwMode="auto">
            <a:xfrm>
              <a:off x="3987801" y="1473200"/>
              <a:ext cx="112713" cy="206375"/>
            </a:xfrm>
            <a:custGeom>
              <a:avLst/>
              <a:gdLst>
                <a:gd name="T0" fmla="*/ 53 w 53"/>
                <a:gd name="T1" fmla="*/ 72 h 98"/>
                <a:gd name="T2" fmla="*/ 53 w 53"/>
                <a:gd name="T3" fmla="*/ 57 h 98"/>
                <a:gd name="T4" fmla="*/ 53 w 53"/>
                <a:gd name="T5" fmla="*/ 26 h 98"/>
                <a:gd name="T6" fmla="*/ 53 w 53"/>
                <a:gd name="T7" fmla="*/ 23 h 98"/>
                <a:gd name="T8" fmla="*/ 16 w 53"/>
                <a:gd name="T9" fmla="*/ 0 h 98"/>
                <a:gd name="T10" fmla="*/ 0 w 53"/>
                <a:gd name="T11" fmla="*/ 0 h 98"/>
                <a:gd name="T12" fmla="*/ 0 w 53"/>
                <a:gd name="T13" fmla="*/ 98 h 98"/>
                <a:gd name="T14" fmla="*/ 16 w 53"/>
                <a:gd name="T15" fmla="*/ 98 h 98"/>
                <a:gd name="T16" fmla="*/ 53 w 53"/>
                <a:gd name="T17" fmla="*/ 72 h 9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53" h="98">
                  <a:moveTo>
                    <a:pt x="53" y="72"/>
                  </a:moveTo>
                  <a:cubicBezTo>
                    <a:pt x="53" y="57"/>
                    <a:pt x="53" y="57"/>
                    <a:pt x="53" y="57"/>
                  </a:cubicBezTo>
                  <a:cubicBezTo>
                    <a:pt x="53" y="26"/>
                    <a:pt x="53" y="26"/>
                    <a:pt x="53" y="26"/>
                  </a:cubicBezTo>
                  <a:cubicBezTo>
                    <a:pt x="53" y="25"/>
                    <a:pt x="53" y="24"/>
                    <a:pt x="53" y="23"/>
                  </a:cubicBezTo>
                  <a:cubicBezTo>
                    <a:pt x="51" y="10"/>
                    <a:pt x="35" y="0"/>
                    <a:pt x="16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98"/>
                    <a:pt x="0" y="98"/>
                    <a:pt x="0" y="98"/>
                  </a:cubicBezTo>
                  <a:cubicBezTo>
                    <a:pt x="16" y="98"/>
                    <a:pt x="16" y="98"/>
                    <a:pt x="16" y="98"/>
                  </a:cubicBezTo>
                  <a:cubicBezTo>
                    <a:pt x="36" y="98"/>
                    <a:pt x="53" y="86"/>
                    <a:pt x="53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80" name="Group 42"/>
          <p:cNvGrpSpPr/>
          <p:nvPr/>
        </p:nvGrpSpPr>
        <p:grpSpPr>
          <a:xfrm>
            <a:off x="950940" y="1542724"/>
            <a:ext cx="408385" cy="407195"/>
            <a:chOff x="8062913" y="1174750"/>
            <a:chExt cx="544513" cy="542926"/>
          </a:xfrm>
          <a:solidFill>
            <a:sysClr val="window" lastClr="FFFFFF"/>
          </a:solidFill>
        </p:grpSpPr>
        <p:sp>
          <p:nvSpPr>
            <p:cNvPr id="81" name="Oval 43"/>
            <p:cNvSpPr>
              <a:spLocks noChangeArrowheads="1"/>
            </p:cNvSpPr>
            <p:nvPr/>
          </p:nvSpPr>
          <p:spPr bwMode="auto">
            <a:xfrm>
              <a:off x="8153401" y="1265238"/>
              <a:ext cx="363538" cy="361950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2" name="Rectangle 44"/>
            <p:cNvSpPr>
              <a:spLocks noChangeArrowheads="1"/>
            </p:cNvSpPr>
            <p:nvPr/>
          </p:nvSpPr>
          <p:spPr bwMode="auto">
            <a:xfrm>
              <a:off x="8310563" y="1174750"/>
              <a:ext cx="46038" cy="63500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3" name="Rectangle 45"/>
            <p:cNvSpPr>
              <a:spLocks noChangeArrowheads="1"/>
            </p:cNvSpPr>
            <p:nvPr/>
          </p:nvSpPr>
          <p:spPr bwMode="auto">
            <a:xfrm>
              <a:off x="8542338" y="1423988"/>
              <a:ext cx="650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4" name="Rectangle 46"/>
            <p:cNvSpPr>
              <a:spLocks noChangeArrowheads="1"/>
            </p:cNvSpPr>
            <p:nvPr/>
          </p:nvSpPr>
          <p:spPr bwMode="auto">
            <a:xfrm>
              <a:off x="8310563" y="1655763"/>
              <a:ext cx="46038" cy="61913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5" name="Rectangle 47"/>
            <p:cNvSpPr>
              <a:spLocks noChangeArrowheads="1"/>
            </p:cNvSpPr>
            <p:nvPr/>
          </p:nvSpPr>
          <p:spPr bwMode="auto">
            <a:xfrm>
              <a:off x="8062913" y="1423988"/>
              <a:ext cx="65088" cy="46038"/>
            </a:xfrm>
            <a:prstGeom prst="rect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6" name="Freeform 48"/>
            <p:cNvSpPr/>
            <p:nvPr/>
          </p:nvSpPr>
          <p:spPr bwMode="auto">
            <a:xfrm>
              <a:off x="8464551" y="1238250"/>
              <a:ext cx="80963" cy="77788"/>
            </a:xfrm>
            <a:custGeom>
              <a:avLst/>
              <a:gdLst>
                <a:gd name="T0" fmla="*/ 51 w 51"/>
                <a:gd name="T1" fmla="*/ 20 h 49"/>
                <a:gd name="T2" fmla="*/ 21 w 51"/>
                <a:gd name="T3" fmla="*/ 49 h 49"/>
                <a:gd name="T4" fmla="*/ 0 w 51"/>
                <a:gd name="T5" fmla="*/ 29 h 49"/>
                <a:gd name="T6" fmla="*/ 29 w 51"/>
                <a:gd name="T7" fmla="*/ 0 h 49"/>
                <a:gd name="T8" fmla="*/ 51 w 51"/>
                <a:gd name="T9" fmla="*/ 2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49">
                  <a:moveTo>
                    <a:pt x="51" y="20"/>
                  </a:moveTo>
                  <a:lnTo>
                    <a:pt x="21" y="49"/>
                  </a:lnTo>
                  <a:lnTo>
                    <a:pt x="0" y="29"/>
                  </a:lnTo>
                  <a:lnTo>
                    <a:pt x="29" y="0"/>
                  </a:lnTo>
                  <a:lnTo>
                    <a:pt x="51" y="2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7" name="Freeform 49"/>
            <p:cNvSpPr/>
            <p:nvPr/>
          </p:nvSpPr>
          <p:spPr bwMode="auto">
            <a:xfrm>
              <a:off x="8464551" y="1576388"/>
              <a:ext cx="80963" cy="79375"/>
            </a:xfrm>
            <a:custGeom>
              <a:avLst/>
              <a:gdLst>
                <a:gd name="T0" fmla="*/ 21 w 51"/>
                <a:gd name="T1" fmla="*/ 0 h 50"/>
                <a:gd name="T2" fmla="*/ 51 w 51"/>
                <a:gd name="T3" fmla="*/ 30 h 50"/>
                <a:gd name="T4" fmla="*/ 29 w 51"/>
                <a:gd name="T5" fmla="*/ 50 h 50"/>
                <a:gd name="T6" fmla="*/ 0 w 51"/>
                <a:gd name="T7" fmla="*/ 22 h 50"/>
                <a:gd name="T8" fmla="*/ 21 w 51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51" h="50">
                  <a:moveTo>
                    <a:pt x="21" y="0"/>
                  </a:moveTo>
                  <a:lnTo>
                    <a:pt x="51" y="30"/>
                  </a:lnTo>
                  <a:lnTo>
                    <a:pt x="29" y="50"/>
                  </a:lnTo>
                  <a:lnTo>
                    <a:pt x="0" y="22"/>
                  </a:lnTo>
                  <a:lnTo>
                    <a:pt x="2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8" name="Freeform 50"/>
            <p:cNvSpPr/>
            <p:nvPr/>
          </p:nvSpPr>
          <p:spPr bwMode="auto">
            <a:xfrm>
              <a:off x="8126413" y="1576388"/>
              <a:ext cx="77788" cy="79375"/>
            </a:xfrm>
            <a:custGeom>
              <a:avLst/>
              <a:gdLst>
                <a:gd name="T0" fmla="*/ 29 w 49"/>
                <a:gd name="T1" fmla="*/ 0 h 50"/>
                <a:gd name="T2" fmla="*/ 49 w 49"/>
                <a:gd name="T3" fmla="*/ 22 h 50"/>
                <a:gd name="T4" fmla="*/ 21 w 49"/>
                <a:gd name="T5" fmla="*/ 50 h 50"/>
                <a:gd name="T6" fmla="*/ 0 w 49"/>
                <a:gd name="T7" fmla="*/ 30 h 50"/>
                <a:gd name="T8" fmla="*/ 29 w 49"/>
                <a:gd name="T9" fmla="*/ 0 h 5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50">
                  <a:moveTo>
                    <a:pt x="29" y="0"/>
                  </a:moveTo>
                  <a:lnTo>
                    <a:pt x="49" y="22"/>
                  </a:lnTo>
                  <a:lnTo>
                    <a:pt x="21" y="50"/>
                  </a:lnTo>
                  <a:lnTo>
                    <a:pt x="0" y="30"/>
                  </a:lnTo>
                  <a:lnTo>
                    <a:pt x="29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89" name="Freeform 51"/>
            <p:cNvSpPr/>
            <p:nvPr/>
          </p:nvSpPr>
          <p:spPr bwMode="auto">
            <a:xfrm>
              <a:off x="8126413" y="1238250"/>
              <a:ext cx="77788" cy="77788"/>
            </a:xfrm>
            <a:custGeom>
              <a:avLst/>
              <a:gdLst>
                <a:gd name="T0" fmla="*/ 49 w 49"/>
                <a:gd name="T1" fmla="*/ 29 h 49"/>
                <a:gd name="T2" fmla="*/ 29 w 49"/>
                <a:gd name="T3" fmla="*/ 49 h 49"/>
                <a:gd name="T4" fmla="*/ 0 w 49"/>
                <a:gd name="T5" fmla="*/ 20 h 49"/>
                <a:gd name="T6" fmla="*/ 21 w 49"/>
                <a:gd name="T7" fmla="*/ 0 h 49"/>
                <a:gd name="T8" fmla="*/ 49 w 49"/>
                <a:gd name="T9" fmla="*/ 29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9">
                  <a:moveTo>
                    <a:pt x="49" y="29"/>
                  </a:moveTo>
                  <a:lnTo>
                    <a:pt x="29" y="49"/>
                  </a:lnTo>
                  <a:lnTo>
                    <a:pt x="0" y="20"/>
                  </a:lnTo>
                  <a:lnTo>
                    <a:pt x="21" y="0"/>
                  </a:lnTo>
                  <a:lnTo>
                    <a:pt x="49" y="29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0" name="Freeform 52"/>
            <p:cNvSpPr/>
            <p:nvPr/>
          </p:nvSpPr>
          <p:spPr bwMode="auto">
            <a:xfrm>
              <a:off x="8393113" y="1185863"/>
              <a:ext cx="66675" cy="77788"/>
            </a:xfrm>
            <a:custGeom>
              <a:avLst/>
              <a:gdLst>
                <a:gd name="T0" fmla="*/ 42 w 42"/>
                <a:gd name="T1" fmla="*/ 10 h 49"/>
                <a:gd name="T2" fmla="*/ 27 w 42"/>
                <a:gd name="T3" fmla="*/ 49 h 49"/>
                <a:gd name="T4" fmla="*/ 0 w 42"/>
                <a:gd name="T5" fmla="*/ 38 h 49"/>
                <a:gd name="T6" fmla="*/ 15 w 42"/>
                <a:gd name="T7" fmla="*/ 0 h 49"/>
                <a:gd name="T8" fmla="*/ 42 w 42"/>
                <a:gd name="T9" fmla="*/ 10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9">
                  <a:moveTo>
                    <a:pt x="42" y="10"/>
                  </a:moveTo>
                  <a:lnTo>
                    <a:pt x="27" y="49"/>
                  </a:lnTo>
                  <a:lnTo>
                    <a:pt x="0" y="38"/>
                  </a:lnTo>
                  <a:lnTo>
                    <a:pt x="15" y="0"/>
                  </a:lnTo>
                  <a:lnTo>
                    <a:pt x="42" y="1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1" name="Freeform 53"/>
            <p:cNvSpPr/>
            <p:nvPr/>
          </p:nvSpPr>
          <p:spPr bwMode="auto">
            <a:xfrm>
              <a:off x="8516938" y="1503363"/>
              <a:ext cx="77788" cy="68263"/>
            </a:xfrm>
            <a:custGeom>
              <a:avLst/>
              <a:gdLst>
                <a:gd name="T0" fmla="*/ 12 w 49"/>
                <a:gd name="T1" fmla="*/ 0 h 43"/>
                <a:gd name="T2" fmla="*/ 49 w 49"/>
                <a:gd name="T3" fmla="*/ 16 h 43"/>
                <a:gd name="T4" fmla="*/ 39 w 49"/>
                <a:gd name="T5" fmla="*/ 43 h 43"/>
                <a:gd name="T6" fmla="*/ 0 w 49"/>
                <a:gd name="T7" fmla="*/ 28 h 43"/>
                <a:gd name="T8" fmla="*/ 12 w 49"/>
                <a:gd name="T9" fmla="*/ 0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3">
                  <a:moveTo>
                    <a:pt x="12" y="0"/>
                  </a:moveTo>
                  <a:lnTo>
                    <a:pt x="49" y="16"/>
                  </a:lnTo>
                  <a:lnTo>
                    <a:pt x="39" y="43"/>
                  </a:lnTo>
                  <a:lnTo>
                    <a:pt x="0" y="28"/>
                  </a:lnTo>
                  <a:lnTo>
                    <a:pt x="12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2" name="Freeform 54"/>
            <p:cNvSpPr/>
            <p:nvPr/>
          </p:nvSpPr>
          <p:spPr bwMode="auto">
            <a:xfrm>
              <a:off x="8210551" y="1630363"/>
              <a:ext cx="66675" cy="77788"/>
            </a:xfrm>
            <a:custGeom>
              <a:avLst/>
              <a:gdLst>
                <a:gd name="T0" fmla="*/ 42 w 42"/>
                <a:gd name="T1" fmla="*/ 12 h 49"/>
                <a:gd name="T2" fmla="*/ 26 w 42"/>
                <a:gd name="T3" fmla="*/ 49 h 49"/>
                <a:gd name="T4" fmla="*/ 0 w 42"/>
                <a:gd name="T5" fmla="*/ 38 h 49"/>
                <a:gd name="T6" fmla="*/ 16 w 42"/>
                <a:gd name="T7" fmla="*/ 0 h 49"/>
                <a:gd name="T8" fmla="*/ 42 w 42"/>
                <a:gd name="T9" fmla="*/ 12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9">
                  <a:moveTo>
                    <a:pt x="42" y="12"/>
                  </a:moveTo>
                  <a:lnTo>
                    <a:pt x="26" y="49"/>
                  </a:lnTo>
                  <a:lnTo>
                    <a:pt x="0" y="38"/>
                  </a:lnTo>
                  <a:lnTo>
                    <a:pt x="16" y="0"/>
                  </a:lnTo>
                  <a:lnTo>
                    <a:pt x="42" y="1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3" name="Freeform 55"/>
            <p:cNvSpPr/>
            <p:nvPr/>
          </p:nvSpPr>
          <p:spPr bwMode="auto">
            <a:xfrm>
              <a:off x="8072438" y="1322388"/>
              <a:ext cx="77788" cy="66675"/>
            </a:xfrm>
            <a:custGeom>
              <a:avLst/>
              <a:gdLst>
                <a:gd name="T0" fmla="*/ 39 w 49"/>
                <a:gd name="T1" fmla="*/ 42 h 42"/>
                <a:gd name="T2" fmla="*/ 0 w 49"/>
                <a:gd name="T3" fmla="*/ 26 h 42"/>
                <a:gd name="T4" fmla="*/ 12 w 49"/>
                <a:gd name="T5" fmla="*/ 0 h 42"/>
                <a:gd name="T6" fmla="*/ 49 w 49"/>
                <a:gd name="T7" fmla="*/ 15 h 42"/>
                <a:gd name="T8" fmla="*/ 39 w 49"/>
                <a:gd name="T9" fmla="*/ 42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2">
                  <a:moveTo>
                    <a:pt x="39" y="42"/>
                  </a:moveTo>
                  <a:lnTo>
                    <a:pt x="0" y="26"/>
                  </a:lnTo>
                  <a:lnTo>
                    <a:pt x="12" y="0"/>
                  </a:lnTo>
                  <a:lnTo>
                    <a:pt x="49" y="15"/>
                  </a:lnTo>
                  <a:lnTo>
                    <a:pt x="39" y="42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4" name="Freeform 56"/>
            <p:cNvSpPr/>
            <p:nvPr/>
          </p:nvSpPr>
          <p:spPr bwMode="auto">
            <a:xfrm>
              <a:off x="8516938" y="1320800"/>
              <a:ext cx="77788" cy="66675"/>
            </a:xfrm>
            <a:custGeom>
              <a:avLst/>
              <a:gdLst>
                <a:gd name="T0" fmla="*/ 0 w 49"/>
                <a:gd name="T1" fmla="*/ 16 h 42"/>
                <a:gd name="T2" fmla="*/ 37 w 49"/>
                <a:gd name="T3" fmla="*/ 0 h 42"/>
                <a:gd name="T4" fmla="*/ 49 w 49"/>
                <a:gd name="T5" fmla="*/ 26 h 42"/>
                <a:gd name="T6" fmla="*/ 12 w 49"/>
                <a:gd name="T7" fmla="*/ 42 h 42"/>
                <a:gd name="T8" fmla="*/ 0 w 49"/>
                <a:gd name="T9" fmla="*/ 16 h 4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9" h="42">
                  <a:moveTo>
                    <a:pt x="0" y="16"/>
                  </a:moveTo>
                  <a:lnTo>
                    <a:pt x="37" y="0"/>
                  </a:lnTo>
                  <a:lnTo>
                    <a:pt x="49" y="26"/>
                  </a:lnTo>
                  <a:lnTo>
                    <a:pt x="12" y="42"/>
                  </a:lnTo>
                  <a:lnTo>
                    <a:pt x="0" y="16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5" name="Freeform 57"/>
            <p:cNvSpPr/>
            <p:nvPr/>
          </p:nvSpPr>
          <p:spPr bwMode="auto">
            <a:xfrm>
              <a:off x="8393113" y="1630363"/>
              <a:ext cx="66675" cy="77788"/>
            </a:xfrm>
            <a:custGeom>
              <a:avLst/>
              <a:gdLst>
                <a:gd name="T0" fmla="*/ 42 w 42"/>
                <a:gd name="T1" fmla="*/ 37 h 49"/>
                <a:gd name="T2" fmla="*/ 16 w 42"/>
                <a:gd name="T3" fmla="*/ 49 h 49"/>
                <a:gd name="T4" fmla="*/ 0 w 42"/>
                <a:gd name="T5" fmla="*/ 10 h 49"/>
                <a:gd name="T6" fmla="*/ 27 w 42"/>
                <a:gd name="T7" fmla="*/ 0 h 49"/>
                <a:gd name="T8" fmla="*/ 42 w 42"/>
                <a:gd name="T9" fmla="*/ 37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2" h="49">
                  <a:moveTo>
                    <a:pt x="42" y="37"/>
                  </a:moveTo>
                  <a:lnTo>
                    <a:pt x="16" y="49"/>
                  </a:lnTo>
                  <a:lnTo>
                    <a:pt x="0" y="10"/>
                  </a:lnTo>
                  <a:lnTo>
                    <a:pt x="27" y="0"/>
                  </a:lnTo>
                  <a:lnTo>
                    <a:pt x="42" y="3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6" name="Freeform 58"/>
            <p:cNvSpPr/>
            <p:nvPr/>
          </p:nvSpPr>
          <p:spPr bwMode="auto">
            <a:xfrm>
              <a:off x="8075613" y="1504950"/>
              <a:ext cx="74613" cy="68263"/>
            </a:xfrm>
            <a:custGeom>
              <a:avLst/>
              <a:gdLst>
                <a:gd name="T0" fmla="*/ 47 w 47"/>
                <a:gd name="T1" fmla="*/ 27 h 43"/>
                <a:gd name="T2" fmla="*/ 10 w 47"/>
                <a:gd name="T3" fmla="*/ 43 h 43"/>
                <a:gd name="T4" fmla="*/ 0 w 47"/>
                <a:gd name="T5" fmla="*/ 16 h 43"/>
                <a:gd name="T6" fmla="*/ 37 w 47"/>
                <a:gd name="T7" fmla="*/ 0 h 43"/>
                <a:gd name="T8" fmla="*/ 47 w 47"/>
                <a:gd name="T9" fmla="*/ 27 h 4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7" h="43">
                  <a:moveTo>
                    <a:pt x="47" y="27"/>
                  </a:moveTo>
                  <a:lnTo>
                    <a:pt x="10" y="43"/>
                  </a:lnTo>
                  <a:lnTo>
                    <a:pt x="0" y="16"/>
                  </a:lnTo>
                  <a:lnTo>
                    <a:pt x="37" y="0"/>
                  </a:lnTo>
                  <a:lnTo>
                    <a:pt x="47" y="27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97" name="Freeform 59"/>
            <p:cNvSpPr/>
            <p:nvPr/>
          </p:nvSpPr>
          <p:spPr bwMode="auto">
            <a:xfrm>
              <a:off x="8207376" y="1185863"/>
              <a:ext cx="68263" cy="77788"/>
            </a:xfrm>
            <a:custGeom>
              <a:avLst/>
              <a:gdLst>
                <a:gd name="T0" fmla="*/ 43 w 43"/>
                <a:gd name="T1" fmla="*/ 38 h 49"/>
                <a:gd name="T2" fmla="*/ 16 w 43"/>
                <a:gd name="T3" fmla="*/ 49 h 49"/>
                <a:gd name="T4" fmla="*/ 0 w 43"/>
                <a:gd name="T5" fmla="*/ 12 h 49"/>
                <a:gd name="T6" fmla="*/ 27 w 43"/>
                <a:gd name="T7" fmla="*/ 0 h 49"/>
                <a:gd name="T8" fmla="*/ 43 w 43"/>
                <a:gd name="T9" fmla="*/ 38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43" h="49">
                  <a:moveTo>
                    <a:pt x="43" y="38"/>
                  </a:moveTo>
                  <a:lnTo>
                    <a:pt x="16" y="49"/>
                  </a:lnTo>
                  <a:lnTo>
                    <a:pt x="0" y="12"/>
                  </a:lnTo>
                  <a:lnTo>
                    <a:pt x="27" y="0"/>
                  </a:lnTo>
                  <a:lnTo>
                    <a:pt x="43" y="38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grpSp>
        <p:nvGrpSpPr>
          <p:cNvPr id="102" name="Group 64"/>
          <p:cNvGrpSpPr/>
          <p:nvPr/>
        </p:nvGrpSpPr>
        <p:grpSpPr>
          <a:xfrm>
            <a:off x="985466" y="2575536"/>
            <a:ext cx="330995" cy="333375"/>
            <a:chOff x="6605588" y="2039938"/>
            <a:chExt cx="441326" cy="444500"/>
          </a:xfrm>
          <a:solidFill>
            <a:sysClr val="window" lastClr="FFFFFF"/>
          </a:solidFill>
        </p:grpSpPr>
        <p:sp>
          <p:nvSpPr>
            <p:cNvPr id="103" name="Freeform 65"/>
            <p:cNvSpPr>
              <a:spLocks noEditPoints="1"/>
            </p:cNvSpPr>
            <p:nvPr/>
          </p:nvSpPr>
          <p:spPr bwMode="auto">
            <a:xfrm>
              <a:off x="6605588" y="2039938"/>
              <a:ext cx="212725" cy="444500"/>
            </a:xfrm>
            <a:custGeom>
              <a:avLst/>
              <a:gdLst>
                <a:gd name="T0" fmla="*/ 2 w 101"/>
                <a:gd name="T1" fmla="*/ 205 h 211"/>
                <a:gd name="T2" fmla="*/ 50 w 101"/>
                <a:gd name="T3" fmla="*/ 181 h 211"/>
                <a:gd name="T4" fmla="*/ 99 w 101"/>
                <a:gd name="T5" fmla="*/ 205 h 211"/>
                <a:gd name="T6" fmla="*/ 100 w 101"/>
                <a:gd name="T7" fmla="*/ 205 h 211"/>
                <a:gd name="T8" fmla="*/ 100 w 101"/>
                <a:gd name="T9" fmla="*/ 45 h 211"/>
                <a:gd name="T10" fmla="*/ 98 w 101"/>
                <a:gd name="T11" fmla="*/ 22 h 211"/>
                <a:gd name="T12" fmla="*/ 50 w 101"/>
                <a:gd name="T13" fmla="*/ 0 h 211"/>
                <a:gd name="T14" fmla="*/ 2 w 101"/>
                <a:gd name="T15" fmla="*/ 22 h 211"/>
                <a:gd name="T16" fmla="*/ 0 w 101"/>
                <a:gd name="T17" fmla="*/ 45 h 211"/>
                <a:gd name="T18" fmla="*/ 0 w 101"/>
                <a:gd name="T19" fmla="*/ 205 h 211"/>
                <a:gd name="T20" fmla="*/ 2 w 101"/>
                <a:gd name="T21" fmla="*/ 205 h 211"/>
                <a:gd name="T22" fmla="*/ 16 w 101"/>
                <a:gd name="T23" fmla="*/ 35 h 211"/>
                <a:gd name="T24" fmla="*/ 50 w 101"/>
                <a:gd name="T25" fmla="*/ 28 h 211"/>
                <a:gd name="T26" fmla="*/ 85 w 101"/>
                <a:gd name="T27" fmla="*/ 35 h 211"/>
                <a:gd name="T28" fmla="*/ 86 w 101"/>
                <a:gd name="T29" fmla="*/ 38 h 211"/>
                <a:gd name="T30" fmla="*/ 84 w 101"/>
                <a:gd name="T31" fmla="*/ 40 h 211"/>
                <a:gd name="T32" fmla="*/ 82 w 101"/>
                <a:gd name="T33" fmla="*/ 40 h 211"/>
                <a:gd name="T34" fmla="*/ 75 w 101"/>
                <a:gd name="T35" fmla="*/ 37 h 211"/>
                <a:gd name="T36" fmla="*/ 50 w 101"/>
                <a:gd name="T37" fmla="*/ 34 h 211"/>
                <a:gd name="T38" fmla="*/ 25 w 101"/>
                <a:gd name="T39" fmla="*/ 37 h 211"/>
                <a:gd name="T40" fmla="*/ 19 w 101"/>
                <a:gd name="T41" fmla="*/ 40 h 211"/>
                <a:gd name="T42" fmla="*/ 15 w 101"/>
                <a:gd name="T43" fmla="*/ 38 h 211"/>
                <a:gd name="T44" fmla="*/ 16 w 101"/>
                <a:gd name="T45" fmla="*/ 35 h 211"/>
                <a:gd name="T46" fmla="*/ 16 w 101"/>
                <a:gd name="T47" fmla="*/ 63 h 211"/>
                <a:gd name="T48" fmla="*/ 50 w 101"/>
                <a:gd name="T49" fmla="*/ 57 h 211"/>
                <a:gd name="T50" fmla="*/ 85 w 101"/>
                <a:gd name="T51" fmla="*/ 63 h 211"/>
                <a:gd name="T52" fmla="*/ 86 w 101"/>
                <a:gd name="T53" fmla="*/ 67 h 211"/>
                <a:gd name="T54" fmla="*/ 84 w 101"/>
                <a:gd name="T55" fmla="*/ 69 h 211"/>
                <a:gd name="T56" fmla="*/ 82 w 101"/>
                <a:gd name="T57" fmla="*/ 68 h 211"/>
                <a:gd name="T58" fmla="*/ 75 w 101"/>
                <a:gd name="T59" fmla="*/ 66 h 211"/>
                <a:gd name="T60" fmla="*/ 50 w 101"/>
                <a:gd name="T61" fmla="*/ 63 h 211"/>
                <a:gd name="T62" fmla="*/ 25 w 101"/>
                <a:gd name="T63" fmla="*/ 66 h 211"/>
                <a:gd name="T64" fmla="*/ 19 w 101"/>
                <a:gd name="T65" fmla="*/ 68 h 211"/>
                <a:gd name="T66" fmla="*/ 15 w 101"/>
                <a:gd name="T67" fmla="*/ 67 h 211"/>
                <a:gd name="T68" fmla="*/ 16 w 101"/>
                <a:gd name="T69" fmla="*/ 63 h 211"/>
                <a:gd name="T70" fmla="*/ 16 w 101"/>
                <a:gd name="T71" fmla="*/ 91 h 211"/>
                <a:gd name="T72" fmla="*/ 50 w 101"/>
                <a:gd name="T73" fmla="*/ 85 h 211"/>
                <a:gd name="T74" fmla="*/ 85 w 101"/>
                <a:gd name="T75" fmla="*/ 91 h 211"/>
                <a:gd name="T76" fmla="*/ 86 w 101"/>
                <a:gd name="T77" fmla="*/ 95 h 211"/>
                <a:gd name="T78" fmla="*/ 84 w 101"/>
                <a:gd name="T79" fmla="*/ 97 h 211"/>
                <a:gd name="T80" fmla="*/ 82 w 101"/>
                <a:gd name="T81" fmla="*/ 97 h 211"/>
                <a:gd name="T82" fmla="*/ 75 w 101"/>
                <a:gd name="T83" fmla="*/ 94 h 211"/>
                <a:gd name="T84" fmla="*/ 50 w 101"/>
                <a:gd name="T85" fmla="*/ 91 h 211"/>
                <a:gd name="T86" fmla="*/ 25 w 101"/>
                <a:gd name="T87" fmla="*/ 94 h 211"/>
                <a:gd name="T88" fmla="*/ 19 w 101"/>
                <a:gd name="T89" fmla="*/ 97 h 211"/>
                <a:gd name="T90" fmla="*/ 15 w 101"/>
                <a:gd name="T91" fmla="*/ 95 h 211"/>
                <a:gd name="T92" fmla="*/ 16 w 101"/>
                <a:gd name="T93" fmla="*/ 91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1" h="211">
                  <a:moveTo>
                    <a:pt x="2" y="205"/>
                  </a:moveTo>
                  <a:cubicBezTo>
                    <a:pt x="8" y="187"/>
                    <a:pt x="27" y="181"/>
                    <a:pt x="50" y="181"/>
                  </a:cubicBezTo>
                  <a:cubicBezTo>
                    <a:pt x="74" y="181"/>
                    <a:pt x="93" y="187"/>
                    <a:pt x="99" y="205"/>
                  </a:cubicBezTo>
                  <a:cubicBezTo>
                    <a:pt x="101" y="211"/>
                    <a:pt x="100" y="211"/>
                    <a:pt x="100" y="205"/>
                  </a:cubicBezTo>
                  <a:cubicBezTo>
                    <a:pt x="100" y="172"/>
                    <a:pt x="100" y="78"/>
                    <a:pt x="100" y="45"/>
                  </a:cubicBezTo>
                  <a:cubicBezTo>
                    <a:pt x="100" y="39"/>
                    <a:pt x="101" y="28"/>
                    <a:pt x="98" y="22"/>
                  </a:cubicBezTo>
                  <a:cubicBezTo>
                    <a:pt x="92" y="5"/>
                    <a:pt x="73" y="0"/>
                    <a:pt x="50" y="0"/>
                  </a:cubicBezTo>
                  <a:cubicBezTo>
                    <a:pt x="28" y="0"/>
                    <a:pt x="8" y="5"/>
                    <a:pt x="2" y="22"/>
                  </a:cubicBezTo>
                  <a:cubicBezTo>
                    <a:pt x="0" y="28"/>
                    <a:pt x="0" y="39"/>
                    <a:pt x="0" y="45"/>
                  </a:cubicBezTo>
                  <a:cubicBezTo>
                    <a:pt x="0" y="78"/>
                    <a:pt x="0" y="172"/>
                    <a:pt x="0" y="205"/>
                  </a:cubicBezTo>
                  <a:cubicBezTo>
                    <a:pt x="0" y="211"/>
                    <a:pt x="0" y="211"/>
                    <a:pt x="2" y="205"/>
                  </a:cubicBezTo>
                  <a:close/>
                  <a:moveTo>
                    <a:pt x="16" y="35"/>
                  </a:moveTo>
                  <a:cubicBezTo>
                    <a:pt x="24" y="30"/>
                    <a:pt x="36" y="28"/>
                    <a:pt x="50" y="28"/>
                  </a:cubicBezTo>
                  <a:cubicBezTo>
                    <a:pt x="65" y="28"/>
                    <a:pt x="76" y="30"/>
                    <a:pt x="85" y="35"/>
                  </a:cubicBezTo>
                  <a:cubicBezTo>
                    <a:pt x="86" y="35"/>
                    <a:pt x="87" y="37"/>
                    <a:pt x="86" y="38"/>
                  </a:cubicBezTo>
                  <a:cubicBezTo>
                    <a:pt x="86" y="40"/>
                    <a:pt x="85" y="40"/>
                    <a:pt x="84" y="40"/>
                  </a:cubicBezTo>
                  <a:cubicBezTo>
                    <a:pt x="83" y="40"/>
                    <a:pt x="83" y="40"/>
                    <a:pt x="82" y="40"/>
                  </a:cubicBezTo>
                  <a:cubicBezTo>
                    <a:pt x="80" y="39"/>
                    <a:pt x="78" y="38"/>
                    <a:pt x="75" y="37"/>
                  </a:cubicBezTo>
                  <a:cubicBezTo>
                    <a:pt x="69" y="35"/>
                    <a:pt x="61" y="34"/>
                    <a:pt x="50" y="34"/>
                  </a:cubicBezTo>
                  <a:cubicBezTo>
                    <a:pt x="40" y="34"/>
                    <a:pt x="32" y="35"/>
                    <a:pt x="25" y="37"/>
                  </a:cubicBezTo>
                  <a:cubicBezTo>
                    <a:pt x="23" y="38"/>
                    <a:pt x="21" y="39"/>
                    <a:pt x="19" y="40"/>
                  </a:cubicBezTo>
                  <a:cubicBezTo>
                    <a:pt x="17" y="41"/>
                    <a:pt x="15" y="40"/>
                    <a:pt x="15" y="38"/>
                  </a:cubicBezTo>
                  <a:cubicBezTo>
                    <a:pt x="14" y="37"/>
                    <a:pt x="15" y="35"/>
                    <a:pt x="16" y="35"/>
                  </a:cubicBezTo>
                  <a:close/>
                  <a:moveTo>
                    <a:pt x="16" y="63"/>
                  </a:moveTo>
                  <a:cubicBezTo>
                    <a:pt x="24" y="59"/>
                    <a:pt x="36" y="57"/>
                    <a:pt x="50" y="57"/>
                  </a:cubicBezTo>
                  <a:cubicBezTo>
                    <a:pt x="65" y="57"/>
                    <a:pt x="76" y="59"/>
                    <a:pt x="85" y="63"/>
                  </a:cubicBezTo>
                  <a:cubicBezTo>
                    <a:pt x="86" y="64"/>
                    <a:pt x="87" y="65"/>
                    <a:pt x="86" y="67"/>
                  </a:cubicBezTo>
                  <a:cubicBezTo>
                    <a:pt x="86" y="68"/>
                    <a:pt x="85" y="69"/>
                    <a:pt x="84" y="69"/>
                  </a:cubicBezTo>
                  <a:cubicBezTo>
                    <a:pt x="83" y="69"/>
                    <a:pt x="83" y="68"/>
                    <a:pt x="82" y="68"/>
                  </a:cubicBezTo>
                  <a:cubicBezTo>
                    <a:pt x="80" y="67"/>
                    <a:pt x="78" y="66"/>
                    <a:pt x="75" y="66"/>
                  </a:cubicBezTo>
                  <a:cubicBezTo>
                    <a:pt x="69" y="64"/>
                    <a:pt x="61" y="63"/>
                    <a:pt x="50" y="63"/>
                  </a:cubicBezTo>
                  <a:cubicBezTo>
                    <a:pt x="40" y="63"/>
                    <a:pt x="32" y="64"/>
                    <a:pt x="25" y="66"/>
                  </a:cubicBezTo>
                  <a:cubicBezTo>
                    <a:pt x="23" y="66"/>
                    <a:pt x="21" y="67"/>
                    <a:pt x="19" y="68"/>
                  </a:cubicBezTo>
                  <a:cubicBezTo>
                    <a:pt x="17" y="69"/>
                    <a:pt x="15" y="68"/>
                    <a:pt x="15" y="67"/>
                  </a:cubicBezTo>
                  <a:cubicBezTo>
                    <a:pt x="14" y="65"/>
                    <a:pt x="15" y="64"/>
                    <a:pt x="16" y="63"/>
                  </a:cubicBezTo>
                  <a:close/>
                  <a:moveTo>
                    <a:pt x="16" y="91"/>
                  </a:moveTo>
                  <a:cubicBezTo>
                    <a:pt x="24" y="87"/>
                    <a:pt x="36" y="85"/>
                    <a:pt x="50" y="85"/>
                  </a:cubicBezTo>
                  <a:cubicBezTo>
                    <a:pt x="65" y="85"/>
                    <a:pt x="76" y="87"/>
                    <a:pt x="85" y="91"/>
                  </a:cubicBezTo>
                  <a:cubicBezTo>
                    <a:pt x="86" y="92"/>
                    <a:pt x="87" y="94"/>
                    <a:pt x="86" y="95"/>
                  </a:cubicBezTo>
                  <a:cubicBezTo>
                    <a:pt x="86" y="96"/>
                    <a:pt x="85" y="97"/>
                    <a:pt x="84" y="97"/>
                  </a:cubicBezTo>
                  <a:cubicBezTo>
                    <a:pt x="83" y="97"/>
                    <a:pt x="83" y="97"/>
                    <a:pt x="82" y="97"/>
                  </a:cubicBezTo>
                  <a:cubicBezTo>
                    <a:pt x="80" y="96"/>
                    <a:pt x="78" y="95"/>
                    <a:pt x="75" y="94"/>
                  </a:cubicBezTo>
                  <a:cubicBezTo>
                    <a:pt x="69" y="92"/>
                    <a:pt x="61" y="91"/>
                    <a:pt x="50" y="91"/>
                  </a:cubicBezTo>
                  <a:cubicBezTo>
                    <a:pt x="40" y="91"/>
                    <a:pt x="32" y="92"/>
                    <a:pt x="25" y="94"/>
                  </a:cubicBezTo>
                  <a:cubicBezTo>
                    <a:pt x="23" y="95"/>
                    <a:pt x="21" y="96"/>
                    <a:pt x="19" y="97"/>
                  </a:cubicBezTo>
                  <a:cubicBezTo>
                    <a:pt x="17" y="97"/>
                    <a:pt x="15" y="97"/>
                    <a:pt x="15" y="95"/>
                  </a:cubicBezTo>
                  <a:cubicBezTo>
                    <a:pt x="14" y="94"/>
                    <a:pt x="15" y="92"/>
                    <a:pt x="16" y="9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4" name="Freeform 66"/>
            <p:cNvSpPr>
              <a:spLocks noEditPoints="1"/>
            </p:cNvSpPr>
            <p:nvPr/>
          </p:nvSpPr>
          <p:spPr bwMode="auto">
            <a:xfrm>
              <a:off x="6835776" y="2039938"/>
              <a:ext cx="211138" cy="444500"/>
            </a:xfrm>
            <a:custGeom>
              <a:avLst/>
              <a:gdLst>
                <a:gd name="T0" fmla="*/ 99 w 101"/>
                <a:gd name="T1" fmla="*/ 205 h 211"/>
                <a:gd name="T2" fmla="*/ 101 w 101"/>
                <a:gd name="T3" fmla="*/ 205 h 211"/>
                <a:gd name="T4" fmla="*/ 101 w 101"/>
                <a:gd name="T5" fmla="*/ 45 h 211"/>
                <a:gd name="T6" fmla="*/ 99 w 101"/>
                <a:gd name="T7" fmla="*/ 22 h 211"/>
                <a:gd name="T8" fmla="*/ 51 w 101"/>
                <a:gd name="T9" fmla="*/ 0 h 211"/>
                <a:gd name="T10" fmla="*/ 3 w 101"/>
                <a:gd name="T11" fmla="*/ 22 h 211"/>
                <a:gd name="T12" fmla="*/ 1 w 101"/>
                <a:gd name="T13" fmla="*/ 45 h 211"/>
                <a:gd name="T14" fmla="*/ 1 w 101"/>
                <a:gd name="T15" fmla="*/ 205 h 211"/>
                <a:gd name="T16" fmla="*/ 2 w 101"/>
                <a:gd name="T17" fmla="*/ 205 h 211"/>
                <a:gd name="T18" fmla="*/ 51 w 101"/>
                <a:gd name="T19" fmla="*/ 181 h 211"/>
                <a:gd name="T20" fmla="*/ 99 w 101"/>
                <a:gd name="T21" fmla="*/ 205 h 211"/>
                <a:gd name="T22" fmla="*/ 86 w 101"/>
                <a:gd name="T23" fmla="*/ 95 h 211"/>
                <a:gd name="T24" fmla="*/ 84 w 101"/>
                <a:gd name="T25" fmla="*/ 97 h 211"/>
                <a:gd name="T26" fmla="*/ 82 w 101"/>
                <a:gd name="T27" fmla="*/ 97 h 211"/>
                <a:gd name="T28" fmla="*/ 76 w 101"/>
                <a:gd name="T29" fmla="*/ 94 h 211"/>
                <a:gd name="T30" fmla="*/ 51 w 101"/>
                <a:gd name="T31" fmla="*/ 91 h 211"/>
                <a:gd name="T32" fmla="*/ 26 w 101"/>
                <a:gd name="T33" fmla="*/ 94 h 211"/>
                <a:gd name="T34" fmla="*/ 19 w 101"/>
                <a:gd name="T35" fmla="*/ 97 h 211"/>
                <a:gd name="T36" fmla="*/ 15 w 101"/>
                <a:gd name="T37" fmla="*/ 95 h 211"/>
                <a:gd name="T38" fmla="*/ 16 w 101"/>
                <a:gd name="T39" fmla="*/ 91 h 211"/>
                <a:gd name="T40" fmla="*/ 51 w 101"/>
                <a:gd name="T41" fmla="*/ 85 h 211"/>
                <a:gd name="T42" fmla="*/ 85 w 101"/>
                <a:gd name="T43" fmla="*/ 91 h 211"/>
                <a:gd name="T44" fmla="*/ 86 w 101"/>
                <a:gd name="T45" fmla="*/ 95 h 211"/>
                <a:gd name="T46" fmla="*/ 86 w 101"/>
                <a:gd name="T47" fmla="*/ 67 h 211"/>
                <a:gd name="T48" fmla="*/ 84 w 101"/>
                <a:gd name="T49" fmla="*/ 69 h 211"/>
                <a:gd name="T50" fmla="*/ 82 w 101"/>
                <a:gd name="T51" fmla="*/ 68 h 211"/>
                <a:gd name="T52" fmla="*/ 76 w 101"/>
                <a:gd name="T53" fmla="*/ 66 h 211"/>
                <a:gd name="T54" fmla="*/ 51 w 101"/>
                <a:gd name="T55" fmla="*/ 63 h 211"/>
                <a:gd name="T56" fmla="*/ 26 w 101"/>
                <a:gd name="T57" fmla="*/ 66 h 211"/>
                <a:gd name="T58" fmla="*/ 19 w 101"/>
                <a:gd name="T59" fmla="*/ 68 h 211"/>
                <a:gd name="T60" fmla="*/ 15 w 101"/>
                <a:gd name="T61" fmla="*/ 67 h 211"/>
                <a:gd name="T62" fmla="*/ 16 w 101"/>
                <a:gd name="T63" fmla="*/ 63 h 211"/>
                <a:gd name="T64" fmla="*/ 51 w 101"/>
                <a:gd name="T65" fmla="*/ 57 h 211"/>
                <a:gd name="T66" fmla="*/ 85 w 101"/>
                <a:gd name="T67" fmla="*/ 63 h 211"/>
                <a:gd name="T68" fmla="*/ 86 w 101"/>
                <a:gd name="T69" fmla="*/ 67 h 211"/>
                <a:gd name="T70" fmla="*/ 86 w 101"/>
                <a:gd name="T71" fmla="*/ 38 h 211"/>
                <a:gd name="T72" fmla="*/ 84 w 101"/>
                <a:gd name="T73" fmla="*/ 40 h 211"/>
                <a:gd name="T74" fmla="*/ 82 w 101"/>
                <a:gd name="T75" fmla="*/ 40 h 211"/>
                <a:gd name="T76" fmla="*/ 76 w 101"/>
                <a:gd name="T77" fmla="*/ 37 h 211"/>
                <a:gd name="T78" fmla="*/ 51 w 101"/>
                <a:gd name="T79" fmla="*/ 34 h 211"/>
                <a:gd name="T80" fmla="*/ 26 w 101"/>
                <a:gd name="T81" fmla="*/ 37 h 211"/>
                <a:gd name="T82" fmla="*/ 19 w 101"/>
                <a:gd name="T83" fmla="*/ 40 h 211"/>
                <a:gd name="T84" fmla="*/ 15 w 101"/>
                <a:gd name="T85" fmla="*/ 38 h 211"/>
                <a:gd name="T86" fmla="*/ 16 w 101"/>
                <a:gd name="T87" fmla="*/ 35 h 211"/>
                <a:gd name="T88" fmla="*/ 51 w 101"/>
                <a:gd name="T89" fmla="*/ 28 h 211"/>
                <a:gd name="T90" fmla="*/ 85 w 101"/>
                <a:gd name="T91" fmla="*/ 35 h 211"/>
                <a:gd name="T92" fmla="*/ 86 w 101"/>
                <a:gd name="T93" fmla="*/ 38 h 2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101" h="211">
                  <a:moveTo>
                    <a:pt x="99" y="205"/>
                  </a:moveTo>
                  <a:cubicBezTo>
                    <a:pt x="101" y="211"/>
                    <a:pt x="101" y="211"/>
                    <a:pt x="101" y="205"/>
                  </a:cubicBezTo>
                  <a:cubicBezTo>
                    <a:pt x="101" y="172"/>
                    <a:pt x="101" y="78"/>
                    <a:pt x="101" y="45"/>
                  </a:cubicBezTo>
                  <a:cubicBezTo>
                    <a:pt x="101" y="39"/>
                    <a:pt x="101" y="28"/>
                    <a:pt x="99" y="22"/>
                  </a:cubicBezTo>
                  <a:cubicBezTo>
                    <a:pt x="93" y="5"/>
                    <a:pt x="73" y="0"/>
                    <a:pt x="51" y="0"/>
                  </a:cubicBezTo>
                  <a:cubicBezTo>
                    <a:pt x="28" y="0"/>
                    <a:pt x="9" y="5"/>
                    <a:pt x="3" y="22"/>
                  </a:cubicBezTo>
                  <a:cubicBezTo>
                    <a:pt x="1" y="28"/>
                    <a:pt x="1" y="39"/>
                    <a:pt x="1" y="45"/>
                  </a:cubicBezTo>
                  <a:cubicBezTo>
                    <a:pt x="1" y="78"/>
                    <a:pt x="1" y="172"/>
                    <a:pt x="1" y="205"/>
                  </a:cubicBezTo>
                  <a:cubicBezTo>
                    <a:pt x="1" y="211"/>
                    <a:pt x="0" y="211"/>
                    <a:pt x="2" y="205"/>
                  </a:cubicBezTo>
                  <a:cubicBezTo>
                    <a:pt x="8" y="187"/>
                    <a:pt x="27" y="181"/>
                    <a:pt x="51" y="181"/>
                  </a:cubicBezTo>
                  <a:cubicBezTo>
                    <a:pt x="74" y="181"/>
                    <a:pt x="94" y="187"/>
                    <a:pt x="99" y="205"/>
                  </a:cubicBezTo>
                  <a:close/>
                  <a:moveTo>
                    <a:pt x="86" y="95"/>
                  </a:moveTo>
                  <a:cubicBezTo>
                    <a:pt x="86" y="96"/>
                    <a:pt x="85" y="97"/>
                    <a:pt x="84" y="97"/>
                  </a:cubicBezTo>
                  <a:cubicBezTo>
                    <a:pt x="83" y="97"/>
                    <a:pt x="83" y="97"/>
                    <a:pt x="82" y="97"/>
                  </a:cubicBezTo>
                  <a:cubicBezTo>
                    <a:pt x="80" y="96"/>
                    <a:pt x="78" y="95"/>
                    <a:pt x="76" y="94"/>
                  </a:cubicBezTo>
                  <a:cubicBezTo>
                    <a:pt x="69" y="92"/>
                    <a:pt x="61" y="91"/>
                    <a:pt x="51" y="91"/>
                  </a:cubicBezTo>
                  <a:cubicBezTo>
                    <a:pt x="41" y="91"/>
                    <a:pt x="32" y="92"/>
                    <a:pt x="26" y="94"/>
                  </a:cubicBezTo>
                  <a:cubicBezTo>
                    <a:pt x="23" y="95"/>
                    <a:pt x="21" y="96"/>
                    <a:pt x="19" y="97"/>
                  </a:cubicBezTo>
                  <a:cubicBezTo>
                    <a:pt x="17" y="97"/>
                    <a:pt x="16" y="97"/>
                    <a:pt x="15" y="95"/>
                  </a:cubicBezTo>
                  <a:cubicBezTo>
                    <a:pt x="14" y="94"/>
                    <a:pt x="15" y="92"/>
                    <a:pt x="16" y="91"/>
                  </a:cubicBezTo>
                  <a:cubicBezTo>
                    <a:pt x="25" y="87"/>
                    <a:pt x="36" y="85"/>
                    <a:pt x="51" y="85"/>
                  </a:cubicBezTo>
                  <a:cubicBezTo>
                    <a:pt x="65" y="85"/>
                    <a:pt x="77" y="87"/>
                    <a:pt x="85" y="91"/>
                  </a:cubicBezTo>
                  <a:cubicBezTo>
                    <a:pt x="87" y="92"/>
                    <a:pt x="87" y="94"/>
                    <a:pt x="86" y="95"/>
                  </a:cubicBezTo>
                  <a:close/>
                  <a:moveTo>
                    <a:pt x="86" y="67"/>
                  </a:moveTo>
                  <a:cubicBezTo>
                    <a:pt x="86" y="68"/>
                    <a:pt x="85" y="69"/>
                    <a:pt x="84" y="69"/>
                  </a:cubicBezTo>
                  <a:cubicBezTo>
                    <a:pt x="83" y="69"/>
                    <a:pt x="83" y="68"/>
                    <a:pt x="82" y="68"/>
                  </a:cubicBezTo>
                  <a:cubicBezTo>
                    <a:pt x="80" y="67"/>
                    <a:pt x="78" y="66"/>
                    <a:pt x="76" y="66"/>
                  </a:cubicBezTo>
                  <a:cubicBezTo>
                    <a:pt x="69" y="64"/>
                    <a:pt x="61" y="63"/>
                    <a:pt x="51" y="63"/>
                  </a:cubicBezTo>
                  <a:cubicBezTo>
                    <a:pt x="41" y="63"/>
                    <a:pt x="32" y="64"/>
                    <a:pt x="26" y="66"/>
                  </a:cubicBezTo>
                  <a:cubicBezTo>
                    <a:pt x="23" y="66"/>
                    <a:pt x="21" y="67"/>
                    <a:pt x="19" y="68"/>
                  </a:cubicBezTo>
                  <a:cubicBezTo>
                    <a:pt x="17" y="69"/>
                    <a:pt x="16" y="68"/>
                    <a:pt x="15" y="67"/>
                  </a:cubicBezTo>
                  <a:cubicBezTo>
                    <a:pt x="14" y="65"/>
                    <a:pt x="15" y="64"/>
                    <a:pt x="16" y="63"/>
                  </a:cubicBezTo>
                  <a:cubicBezTo>
                    <a:pt x="25" y="59"/>
                    <a:pt x="36" y="57"/>
                    <a:pt x="51" y="57"/>
                  </a:cubicBezTo>
                  <a:cubicBezTo>
                    <a:pt x="65" y="57"/>
                    <a:pt x="77" y="59"/>
                    <a:pt x="85" y="63"/>
                  </a:cubicBezTo>
                  <a:cubicBezTo>
                    <a:pt x="87" y="64"/>
                    <a:pt x="87" y="65"/>
                    <a:pt x="86" y="67"/>
                  </a:cubicBezTo>
                  <a:close/>
                  <a:moveTo>
                    <a:pt x="86" y="38"/>
                  </a:moveTo>
                  <a:cubicBezTo>
                    <a:pt x="86" y="40"/>
                    <a:pt x="85" y="40"/>
                    <a:pt x="84" y="40"/>
                  </a:cubicBezTo>
                  <a:cubicBezTo>
                    <a:pt x="83" y="40"/>
                    <a:pt x="83" y="40"/>
                    <a:pt x="82" y="40"/>
                  </a:cubicBezTo>
                  <a:cubicBezTo>
                    <a:pt x="80" y="39"/>
                    <a:pt x="78" y="38"/>
                    <a:pt x="76" y="37"/>
                  </a:cubicBezTo>
                  <a:cubicBezTo>
                    <a:pt x="69" y="35"/>
                    <a:pt x="61" y="34"/>
                    <a:pt x="51" y="34"/>
                  </a:cubicBezTo>
                  <a:cubicBezTo>
                    <a:pt x="41" y="34"/>
                    <a:pt x="32" y="35"/>
                    <a:pt x="26" y="37"/>
                  </a:cubicBezTo>
                  <a:cubicBezTo>
                    <a:pt x="23" y="38"/>
                    <a:pt x="21" y="39"/>
                    <a:pt x="19" y="40"/>
                  </a:cubicBezTo>
                  <a:cubicBezTo>
                    <a:pt x="17" y="41"/>
                    <a:pt x="16" y="40"/>
                    <a:pt x="15" y="38"/>
                  </a:cubicBezTo>
                  <a:cubicBezTo>
                    <a:pt x="14" y="37"/>
                    <a:pt x="15" y="35"/>
                    <a:pt x="16" y="35"/>
                  </a:cubicBezTo>
                  <a:cubicBezTo>
                    <a:pt x="25" y="30"/>
                    <a:pt x="36" y="28"/>
                    <a:pt x="51" y="28"/>
                  </a:cubicBezTo>
                  <a:cubicBezTo>
                    <a:pt x="65" y="28"/>
                    <a:pt x="77" y="30"/>
                    <a:pt x="85" y="35"/>
                  </a:cubicBezTo>
                  <a:cubicBezTo>
                    <a:pt x="87" y="35"/>
                    <a:pt x="87" y="37"/>
                    <a:pt x="86" y="3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sp>
        <p:nvSpPr>
          <p:cNvPr id="105" name="Freeform 67"/>
          <p:cNvSpPr/>
          <p:nvPr/>
        </p:nvSpPr>
        <p:spPr bwMode="auto">
          <a:xfrm>
            <a:off x="982639" y="3561022"/>
            <a:ext cx="365522" cy="364331"/>
          </a:xfrm>
          <a:custGeom>
            <a:avLst/>
            <a:gdLst>
              <a:gd name="T0" fmla="*/ 86502 w 231"/>
              <a:gd name="T1" fmla="*/ 309130 h 231"/>
              <a:gd name="T2" fmla="*/ 175113 w 231"/>
              <a:gd name="T3" fmla="*/ 309130 h 231"/>
              <a:gd name="T4" fmla="*/ 175113 w 231"/>
              <a:gd name="T5" fmla="*/ 397452 h 231"/>
              <a:gd name="T6" fmla="*/ 164564 w 231"/>
              <a:gd name="T7" fmla="*/ 405864 h 231"/>
              <a:gd name="T8" fmla="*/ 242627 w 231"/>
              <a:gd name="T9" fmla="*/ 485775 h 231"/>
              <a:gd name="T10" fmla="*/ 322799 w 231"/>
              <a:gd name="T11" fmla="*/ 405864 h 231"/>
              <a:gd name="T12" fmla="*/ 312250 w 231"/>
              <a:gd name="T13" fmla="*/ 397452 h 231"/>
              <a:gd name="T14" fmla="*/ 312250 w 231"/>
              <a:gd name="T15" fmla="*/ 309130 h 231"/>
              <a:gd name="T16" fmla="*/ 400861 w 231"/>
              <a:gd name="T17" fmla="*/ 309130 h 231"/>
              <a:gd name="T18" fmla="*/ 409301 w 231"/>
              <a:gd name="T19" fmla="*/ 319644 h 231"/>
              <a:gd name="T20" fmla="*/ 487363 w 231"/>
              <a:gd name="T21" fmla="*/ 241836 h 231"/>
              <a:gd name="T22" fmla="*/ 409301 w 231"/>
              <a:gd name="T23" fmla="*/ 164028 h 231"/>
              <a:gd name="T24" fmla="*/ 417740 w 231"/>
              <a:gd name="T25" fmla="*/ 155616 h 231"/>
              <a:gd name="T26" fmla="*/ 417740 w 231"/>
              <a:gd name="T27" fmla="*/ 67294 h 231"/>
              <a:gd name="T28" fmla="*/ 331238 w 231"/>
              <a:gd name="T29" fmla="*/ 67294 h 231"/>
              <a:gd name="T30" fmla="*/ 322799 w 231"/>
              <a:gd name="T31" fmla="*/ 77808 h 231"/>
              <a:gd name="T32" fmla="*/ 242627 w 231"/>
              <a:gd name="T33" fmla="*/ 0 h 231"/>
              <a:gd name="T34" fmla="*/ 164564 w 231"/>
              <a:gd name="T35" fmla="*/ 77808 h 231"/>
              <a:gd name="T36" fmla="*/ 156125 w 231"/>
              <a:gd name="T37" fmla="*/ 67294 h 231"/>
              <a:gd name="T38" fmla="*/ 67513 w 231"/>
              <a:gd name="T39" fmla="*/ 67294 h 231"/>
              <a:gd name="T40" fmla="*/ 67513 w 231"/>
              <a:gd name="T41" fmla="*/ 155616 h 231"/>
              <a:gd name="T42" fmla="*/ 78062 w 231"/>
              <a:gd name="T43" fmla="*/ 164028 h 231"/>
              <a:gd name="T44" fmla="*/ 0 w 231"/>
              <a:gd name="T45" fmla="*/ 241836 h 231"/>
              <a:gd name="T46" fmla="*/ 78062 w 231"/>
              <a:gd name="T47" fmla="*/ 319644 h 231"/>
              <a:gd name="T48" fmla="*/ 86502 w 231"/>
              <a:gd name="T49" fmla="*/ 309130 h 231"/>
              <a:gd name="T50" fmla="*/ 0 60000 65536"/>
              <a:gd name="T51" fmla="*/ 0 60000 65536"/>
              <a:gd name="T52" fmla="*/ 0 60000 65536"/>
              <a:gd name="T53" fmla="*/ 0 60000 65536"/>
              <a:gd name="T54" fmla="*/ 0 60000 65536"/>
              <a:gd name="T55" fmla="*/ 0 60000 65536"/>
              <a:gd name="T56" fmla="*/ 0 60000 65536"/>
              <a:gd name="T57" fmla="*/ 0 60000 65536"/>
              <a:gd name="T58" fmla="*/ 0 60000 65536"/>
              <a:gd name="T59" fmla="*/ 0 60000 65536"/>
              <a:gd name="T60" fmla="*/ 0 60000 65536"/>
              <a:gd name="T61" fmla="*/ 0 60000 65536"/>
              <a:gd name="T62" fmla="*/ 0 60000 65536"/>
              <a:gd name="T63" fmla="*/ 0 60000 65536"/>
              <a:gd name="T64" fmla="*/ 0 60000 65536"/>
              <a:gd name="T65" fmla="*/ 0 60000 65536"/>
              <a:gd name="T66" fmla="*/ 0 60000 65536"/>
              <a:gd name="T67" fmla="*/ 0 60000 65536"/>
              <a:gd name="T68" fmla="*/ 0 60000 65536"/>
              <a:gd name="T69" fmla="*/ 0 60000 65536"/>
              <a:gd name="T70" fmla="*/ 0 60000 65536"/>
              <a:gd name="T71" fmla="*/ 0 60000 65536"/>
              <a:gd name="T72" fmla="*/ 0 60000 65536"/>
              <a:gd name="T73" fmla="*/ 0 60000 65536"/>
              <a:gd name="T74" fmla="*/ 0 60000 65536"/>
            </a:gdLst>
            <a:ahLst/>
            <a:cxnLst>
              <a:cxn ang="T50">
                <a:pos x="T0" y="T1"/>
              </a:cxn>
              <a:cxn ang="T51">
                <a:pos x="T2" y="T3"/>
              </a:cxn>
              <a:cxn ang="T52">
                <a:pos x="T4" y="T5"/>
              </a:cxn>
              <a:cxn ang="T53">
                <a:pos x="T6" y="T7"/>
              </a:cxn>
              <a:cxn ang="T54">
                <a:pos x="T8" y="T9"/>
              </a:cxn>
              <a:cxn ang="T55">
                <a:pos x="T10" y="T11"/>
              </a:cxn>
              <a:cxn ang="T56">
                <a:pos x="T12" y="T13"/>
              </a:cxn>
              <a:cxn ang="T57">
                <a:pos x="T14" y="T15"/>
              </a:cxn>
              <a:cxn ang="T58">
                <a:pos x="T16" y="T17"/>
              </a:cxn>
              <a:cxn ang="T59">
                <a:pos x="T18" y="T19"/>
              </a:cxn>
              <a:cxn ang="T60">
                <a:pos x="T20" y="T21"/>
              </a:cxn>
              <a:cxn ang="T61">
                <a:pos x="T22" y="T23"/>
              </a:cxn>
              <a:cxn ang="T62">
                <a:pos x="T24" y="T25"/>
              </a:cxn>
              <a:cxn ang="T63">
                <a:pos x="T26" y="T27"/>
              </a:cxn>
              <a:cxn ang="T64">
                <a:pos x="T28" y="T29"/>
              </a:cxn>
              <a:cxn ang="T65">
                <a:pos x="T30" y="T31"/>
              </a:cxn>
              <a:cxn ang="T66">
                <a:pos x="T32" y="T33"/>
              </a:cxn>
              <a:cxn ang="T67">
                <a:pos x="T34" y="T35"/>
              </a:cxn>
              <a:cxn ang="T68">
                <a:pos x="T36" y="T37"/>
              </a:cxn>
              <a:cxn ang="T69">
                <a:pos x="T38" y="T39"/>
              </a:cxn>
              <a:cxn ang="T70">
                <a:pos x="T40" y="T41"/>
              </a:cxn>
              <a:cxn ang="T71">
                <a:pos x="T42" y="T43"/>
              </a:cxn>
              <a:cxn ang="T72">
                <a:pos x="T44" y="T45"/>
              </a:cxn>
              <a:cxn ang="T73">
                <a:pos x="T46" y="T47"/>
              </a:cxn>
              <a:cxn ang="T74">
                <a:pos x="T48" y="T49"/>
              </a:cxn>
            </a:cxnLst>
            <a:rect l="0" t="0" r="r" b="b"/>
            <a:pathLst>
              <a:path w="231" h="231">
                <a:moveTo>
                  <a:pt x="41" y="147"/>
                </a:moveTo>
                <a:cubicBezTo>
                  <a:pt x="53" y="136"/>
                  <a:pt x="71" y="136"/>
                  <a:pt x="83" y="147"/>
                </a:cubicBezTo>
                <a:cubicBezTo>
                  <a:pt x="95" y="159"/>
                  <a:pt x="95" y="178"/>
                  <a:pt x="83" y="189"/>
                </a:cubicBezTo>
                <a:cubicBezTo>
                  <a:pt x="82" y="191"/>
                  <a:pt x="80" y="192"/>
                  <a:pt x="78" y="193"/>
                </a:cubicBezTo>
                <a:cubicBezTo>
                  <a:pt x="115" y="231"/>
                  <a:pt x="115" y="231"/>
                  <a:pt x="115" y="231"/>
                </a:cubicBezTo>
                <a:cubicBezTo>
                  <a:pt x="153" y="193"/>
                  <a:pt x="153" y="193"/>
                  <a:pt x="153" y="193"/>
                </a:cubicBezTo>
                <a:cubicBezTo>
                  <a:pt x="151" y="192"/>
                  <a:pt x="149" y="191"/>
                  <a:pt x="148" y="189"/>
                </a:cubicBezTo>
                <a:cubicBezTo>
                  <a:pt x="136" y="178"/>
                  <a:pt x="136" y="159"/>
                  <a:pt x="148" y="147"/>
                </a:cubicBezTo>
                <a:cubicBezTo>
                  <a:pt x="159" y="136"/>
                  <a:pt x="178" y="136"/>
                  <a:pt x="190" y="147"/>
                </a:cubicBezTo>
                <a:cubicBezTo>
                  <a:pt x="191" y="149"/>
                  <a:pt x="193" y="151"/>
                  <a:pt x="194" y="152"/>
                </a:cubicBezTo>
                <a:cubicBezTo>
                  <a:pt x="231" y="115"/>
                  <a:pt x="231" y="115"/>
                  <a:pt x="231" y="115"/>
                </a:cubicBezTo>
                <a:cubicBezTo>
                  <a:pt x="194" y="78"/>
                  <a:pt x="194" y="78"/>
                  <a:pt x="194" y="78"/>
                </a:cubicBezTo>
                <a:cubicBezTo>
                  <a:pt x="195" y="77"/>
                  <a:pt x="197" y="76"/>
                  <a:pt x="198" y="74"/>
                </a:cubicBezTo>
                <a:cubicBezTo>
                  <a:pt x="210" y="62"/>
                  <a:pt x="210" y="44"/>
                  <a:pt x="198" y="32"/>
                </a:cubicBezTo>
                <a:cubicBezTo>
                  <a:pt x="187" y="20"/>
                  <a:pt x="168" y="20"/>
                  <a:pt x="157" y="32"/>
                </a:cubicBezTo>
                <a:cubicBezTo>
                  <a:pt x="155" y="34"/>
                  <a:pt x="154" y="35"/>
                  <a:pt x="153" y="37"/>
                </a:cubicBezTo>
                <a:cubicBezTo>
                  <a:pt x="115" y="0"/>
                  <a:pt x="115" y="0"/>
                  <a:pt x="115" y="0"/>
                </a:cubicBezTo>
                <a:cubicBezTo>
                  <a:pt x="78" y="37"/>
                  <a:pt x="78" y="37"/>
                  <a:pt x="78" y="37"/>
                </a:cubicBezTo>
                <a:cubicBezTo>
                  <a:pt x="77" y="35"/>
                  <a:pt x="76" y="34"/>
                  <a:pt x="74" y="32"/>
                </a:cubicBezTo>
                <a:cubicBezTo>
                  <a:pt x="63" y="20"/>
                  <a:pt x="44" y="20"/>
                  <a:pt x="32" y="32"/>
                </a:cubicBezTo>
                <a:cubicBezTo>
                  <a:pt x="21" y="44"/>
                  <a:pt x="21" y="62"/>
                  <a:pt x="32" y="74"/>
                </a:cubicBezTo>
                <a:cubicBezTo>
                  <a:pt x="34" y="76"/>
                  <a:pt x="35" y="77"/>
                  <a:pt x="37" y="78"/>
                </a:cubicBezTo>
                <a:cubicBezTo>
                  <a:pt x="0" y="115"/>
                  <a:pt x="0" y="115"/>
                  <a:pt x="0" y="115"/>
                </a:cubicBezTo>
                <a:cubicBezTo>
                  <a:pt x="37" y="152"/>
                  <a:pt x="37" y="152"/>
                  <a:pt x="37" y="152"/>
                </a:cubicBezTo>
                <a:cubicBezTo>
                  <a:pt x="38" y="151"/>
                  <a:pt x="40" y="149"/>
                  <a:pt x="41" y="147"/>
                </a:cubicBezTo>
                <a:close/>
              </a:path>
            </a:pathLst>
          </a:custGeom>
          <a:solidFill>
            <a:sysClr val="window" lastClr="FFFFF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round/>
              </a14:hiddenLine>
            </a:ext>
          </a:extLst>
        </p:spPr>
        <p:txBody>
          <a:bodyPr lIns="68528" tIns="34289" rIns="68528" bIns="34289"/>
          <a:lstStyle/>
          <a:p>
            <a:pPr eaLnBrk="0" fontAlgn="base" hangingPunct="0">
              <a:spcBef>
                <a:spcPct val="0"/>
              </a:spcBef>
              <a:spcAft>
                <a:spcPct val="0"/>
              </a:spcAft>
            </a:pPr>
            <a:endParaRPr lang="zh-CN" altLang="en-US" kern="0">
              <a:solidFill>
                <a:prstClr val="black"/>
              </a:solidFill>
            </a:endParaRPr>
          </a:p>
        </p:txBody>
      </p:sp>
      <p:grpSp>
        <p:nvGrpSpPr>
          <p:cNvPr id="106" name="Group 68"/>
          <p:cNvGrpSpPr/>
          <p:nvPr/>
        </p:nvGrpSpPr>
        <p:grpSpPr>
          <a:xfrm>
            <a:off x="5135822" y="2563070"/>
            <a:ext cx="408385" cy="338138"/>
            <a:chOff x="5805488" y="1220788"/>
            <a:chExt cx="544513" cy="450850"/>
          </a:xfrm>
          <a:solidFill>
            <a:sysClr val="window" lastClr="FFFFFF"/>
          </a:solidFill>
        </p:grpSpPr>
        <p:sp>
          <p:nvSpPr>
            <p:cNvPr id="107" name="Freeform 69"/>
            <p:cNvSpPr/>
            <p:nvPr/>
          </p:nvSpPr>
          <p:spPr bwMode="auto">
            <a:xfrm>
              <a:off x="5805488" y="1220788"/>
              <a:ext cx="393700" cy="242888"/>
            </a:xfrm>
            <a:custGeom>
              <a:avLst/>
              <a:gdLst>
                <a:gd name="T0" fmla="*/ 20 w 187"/>
                <a:gd name="T1" fmla="*/ 115 h 115"/>
                <a:gd name="T2" fmla="*/ 67 w 187"/>
                <a:gd name="T3" fmla="*/ 115 h 115"/>
                <a:gd name="T4" fmla="*/ 131 w 187"/>
                <a:gd name="T5" fmla="*/ 76 h 115"/>
                <a:gd name="T6" fmla="*/ 182 w 187"/>
                <a:gd name="T7" fmla="*/ 97 h 115"/>
                <a:gd name="T8" fmla="*/ 183 w 187"/>
                <a:gd name="T9" fmla="*/ 98 h 115"/>
                <a:gd name="T10" fmla="*/ 187 w 187"/>
                <a:gd name="T11" fmla="*/ 82 h 115"/>
                <a:gd name="T12" fmla="*/ 154 w 187"/>
                <a:gd name="T13" fmla="*/ 49 h 115"/>
                <a:gd name="T14" fmla="*/ 132 w 187"/>
                <a:gd name="T15" fmla="*/ 57 h 115"/>
                <a:gd name="T16" fmla="*/ 75 w 187"/>
                <a:gd name="T17" fmla="*/ 0 h 115"/>
                <a:gd name="T18" fmla="*/ 17 w 187"/>
                <a:gd name="T19" fmla="*/ 58 h 115"/>
                <a:gd name="T20" fmla="*/ 20 w 187"/>
                <a:gd name="T21" fmla="*/ 75 h 115"/>
                <a:gd name="T22" fmla="*/ 0 w 187"/>
                <a:gd name="T23" fmla="*/ 95 h 115"/>
                <a:gd name="T24" fmla="*/ 20 w 187"/>
                <a:gd name="T25" fmla="*/ 115 h 1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87" h="115">
                  <a:moveTo>
                    <a:pt x="20" y="115"/>
                  </a:moveTo>
                  <a:cubicBezTo>
                    <a:pt x="67" y="115"/>
                    <a:pt x="67" y="115"/>
                    <a:pt x="67" y="115"/>
                  </a:cubicBezTo>
                  <a:cubicBezTo>
                    <a:pt x="79" y="92"/>
                    <a:pt x="104" y="76"/>
                    <a:pt x="131" y="76"/>
                  </a:cubicBezTo>
                  <a:cubicBezTo>
                    <a:pt x="150" y="76"/>
                    <a:pt x="168" y="84"/>
                    <a:pt x="182" y="97"/>
                  </a:cubicBezTo>
                  <a:cubicBezTo>
                    <a:pt x="182" y="97"/>
                    <a:pt x="183" y="98"/>
                    <a:pt x="183" y="98"/>
                  </a:cubicBezTo>
                  <a:cubicBezTo>
                    <a:pt x="186" y="93"/>
                    <a:pt x="187" y="88"/>
                    <a:pt x="187" y="82"/>
                  </a:cubicBezTo>
                  <a:cubicBezTo>
                    <a:pt x="187" y="64"/>
                    <a:pt x="172" y="49"/>
                    <a:pt x="154" y="49"/>
                  </a:cubicBezTo>
                  <a:cubicBezTo>
                    <a:pt x="146" y="49"/>
                    <a:pt x="138" y="52"/>
                    <a:pt x="132" y="57"/>
                  </a:cubicBezTo>
                  <a:cubicBezTo>
                    <a:pt x="132" y="25"/>
                    <a:pt x="106" y="0"/>
                    <a:pt x="75" y="0"/>
                  </a:cubicBezTo>
                  <a:cubicBezTo>
                    <a:pt x="43" y="0"/>
                    <a:pt x="17" y="26"/>
                    <a:pt x="17" y="58"/>
                  </a:cubicBezTo>
                  <a:cubicBezTo>
                    <a:pt x="17" y="64"/>
                    <a:pt x="18" y="69"/>
                    <a:pt x="20" y="75"/>
                  </a:cubicBezTo>
                  <a:cubicBezTo>
                    <a:pt x="9" y="75"/>
                    <a:pt x="0" y="84"/>
                    <a:pt x="0" y="95"/>
                  </a:cubicBezTo>
                  <a:cubicBezTo>
                    <a:pt x="0" y="106"/>
                    <a:pt x="9" y="115"/>
                    <a:pt x="20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  <p:sp>
          <p:nvSpPr>
            <p:cNvPr id="108" name="Freeform 70"/>
            <p:cNvSpPr/>
            <p:nvPr/>
          </p:nvSpPr>
          <p:spPr bwMode="auto">
            <a:xfrm>
              <a:off x="5902326" y="1395413"/>
              <a:ext cx="447675" cy="276225"/>
            </a:xfrm>
            <a:custGeom>
              <a:avLst/>
              <a:gdLst>
                <a:gd name="T0" fmla="*/ 175 w 213"/>
                <a:gd name="T1" fmla="*/ 55 h 131"/>
                <a:gd name="T2" fmla="*/ 151 w 213"/>
                <a:gd name="T3" fmla="*/ 64 h 131"/>
                <a:gd name="T4" fmla="*/ 133 w 213"/>
                <a:gd name="T5" fmla="*/ 21 h 131"/>
                <a:gd name="T6" fmla="*/ 85 w 213"/>
                <a:gd name="T7" fmla="*/ 0 h 131"/>
                <a:gd name="T8" fmla="*/ 29 w 213"/>
                <a:gd name="T9" fmla="*/ 32 h 131"/>
                <a:gd name="T10" fmla="*/ 20 w 213"/>
                <a:gd name="T11" fmla="*/ 66 h 131"/>
                <a:gd name="T12" fmla="*/ 23 w 213"/>
                <a:gd name="T13" fmla="*/ 85 h 131"/>
                <a:gd name="T14" fmla="*/ 0 w 213"/>
                <a:gd name="T15" fmla="*/ 108 h 131"/>
                <a:gd name="T16" fmla="*/ 23 w 213"/>
                <a:gd name="T17" fmla="*/ 131 h 131"/>
                <a:gd name="T18" fmla="*/ 85 w 213"/>
                <a:gd name="T19" fmla="*/ 131 h 131"/>
                <a:gd name="T20" fmla="*/ 88 w 213"/>
                <a:gd name="T21" fmla="*/ 131 h 131"/>
                <a:gd name="T22" fmla="*/ 175 w 213"/>
                <a:gd name="T23" fmla="*/ 131 h 131"/>
                <a:gd name="T24" fmla="*/ 213 w 213"/>
                <a:gd name="T25" fmla="*/ 93 h 131"/>
                <a:gd name="T26" fmla="*/ 175 w 213"/>
                <a:gd name="T27" fmla="*/ 55 h 1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3" h="131">
                  <a:moveTo>
                    <a:pt x="175" y="55"/>
                  </a:moveTo>
                  <a:cubicBezTo>
                    <a:pt x="166" y="55"/>
                    <a:pt x="157" y="59"/>
                    <a:pt x="151" y="64"/>
                  </a:cubicBezTo>
                  <a:cubicBezTo>
                    <a:pt x="151" y="47"/>
                    <a:pt x="144" y="32"/>
                    <a:pt x="133" y="21"/>
                  </a:cubicBezTo>
                  <a:cubicBezTo>
                    <a:pt x="121" y="8"/>
                    <a:pt x="104" y="0"/>
                    <a:pt x="85" y="0"/>
                  </a:cubicBezTo>
                  <a:cubicBezTo>
                    <a:pt x="61" y="0"/>
                    <a:pt x="41" y="13"/>
                    <a:pt x="29" y="32"/>
                  </a:cubicBezTo>
                  <a:cubicBezTo>
                    <a:pt x="23" y="42"/>
                    <a:pt x="20" y="53"/>
                    <a:pt x="20" y="66"/>
                  </a:cubicBezTo>
                  <a:cubicBezTo>
                    <a:pt x="20" y="72"/>
                    <a:pt x="21" y="79"/>
                    <a:pt x="23" y="85"/>
                  </a:cubicBezTo>
                  <a:cubicBezTo>
                    <a:pt x="10" y="85"/>
                    <a:pt x="0" y="95"/>
                    <a:pt x="0" y="108"/>
                  </a:cubicBezTo>
                  <a:cubicBezTo>
                    <a:pt x="0" y="121"/>
                    <a:pt x="11" y="131"/>
                    <a:pt x="23" y="131"/>
                  </a:cubicBezTo>
                  <a:cubicBezTo>
                    <a:pt x="85" y="131"/>
                    <a:pt x="85" y="131"/>
                    <a:pt x="85" y="131"/>
                  </a:cubicBezTo>
                  <a:cubicBezTo>
                    <a:pt x="88" y="131"/>
                    <a:pt x="88" y="131"/>
                    <a:pt x="88" y="131"/>
                  </a:cubicBezTo>
                  <a:cubicBezTo>
                    <a:pt x="175" y="131"/>
                    <a:pt x="175" y="131"/>
                    <a:pt x="175" y="131"/>
                  </a:cubicBezTo>
                  <a:cubicBezTo>
                    <a:pt x="196" y="131"/>
                    <a:pt x="213" y="114"/>
                    <a:pt x="213" y="93"/>
                  </a:cubicBezTo>
                  <a:cubicBezTo>
                    <a:pt x="213" y="72"/>
                    <a:pt x="196" y="55"/>
                    <a:pt x="175" y="5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</a14:hiddenLine>
              </a:ext>
            </a:extLst>
          </p:spPr>
          <p:txBody>
            <a:bodyPr/>
            <a:lstStyle/>
            <a:p>
              <a:pPr>
                <a:defRPr/>
              </a:pPr>
              <a:endParaRPr lang="en-US" kern="0">
                <a:solidFill>
                  <a:prstClr val="black"/>
                </a:solidFill>
              </a:endParaRPr>
            </a:p>
          </p:txBody>
        </p:sp>
      </p:grpSp>
      <p:pic>
        <p:nvPicPr>
          <p:cNvPr id="3074" name="Picture 2" descr="C:\Users\Administrator\Desktop\f655eee26e3cf8d3acd4a6ab691758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339752" y="996242"/>
            <a:ext cx="4240708" cy="331582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91703"/>
          <a:stretch>
            <a:fillRect/>
          </a:stretch>
        </p:blipFill>
        <p:spPr bwMode="auto">
          <a:xfrm>
            <a:off x="0" y="0"/>
            <a:ext cx="9144000" cy="42672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83518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TextBox 68"/>
          <p:cNvSpPr txBox="1">
            <a:spLocks noChangeArrowheads="1"/>
          </p:cNvSpPr>
          <p:nvPr/>
        </p:nvSpPr>
        <p:spPr bwMode="auto">
          <a:xfrm>
            <a:off x="2613114" y="51472"/>
            <a:ext cx="3917776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91372" tIns="45686" rIns="91372" bIns="45686">
            <a:spAutoFit/>
          </a:bodyPr>
          <a:lstStyle>
            <a:defPPr>
              <a:defRPr lang="en-US"/>
            </a:defPPr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1pPr>
            <a:lvl2pPr marL="4572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2pPr>
            <a:lvl3pPr marL="9144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3pPr>
            <a:lvl4pPr marL="13716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4pPr>
            <a:lvl5pPr marL="1828800" algn="l" rtl="0" eaLnBrk="0" fontAlgn="base" hangingPunct="0">
              <a:spcBef>
                <a:spcPct val="0"/>
              </a:spcBef>
              <a:spcAft>
                <a:spcPct val="0"/>
              </a:spcAft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kern="1200">
                <a:solidFill>
                  <a:schemeClr val="tx1"/>
                </a:solidFill>
                <a:latin typeface="Calibri" panose="020F0502020204030204" pitchFamily="34" charset="0"/>
                <a:ea typeface="+mn-ea"/>
                <a:cs typeface="+mn-cs"/>
              </a:defRPr>
            </a:lvl9pPr>
          </a:lstStyle>
          <a:p>
            <a:pPr algn="ctr" eaLnBrk="1" hangingPunct="1"/>
            <a:r>
              <a:rPr lang="zh-CN" altLang="en-US" sz="2800" b="1" dirty="0">
                <a:solidFill>
                  <a:schemeClr val="accent5">
                    <a:lumMod val="60000"/>
                    <a:lumOff val="40000"/>
                  </a:schemeClr>
                </a:solidFill>
                <a:latin typeface="Roboto" pitchFamily="2" charset="0"/>
                <a:ea typeface="Roboto" pitchFamily="2" charset="0"/>
                <a:cs typeface="Roboto" pitchFamily="2" charset="0"/>
              </a:rPr>
              <a:t>学生信息</a:t>
            </a:r>
            <a:endParaRPr lang="id-ID" altLang="zh-CN" sz="2800" b="1" dirty="0">
              <a:solidFill>
                <a:schemeClr val="accent5">
                  <a:lumMod val="60000"/>
                  <a:lumOff val="40000"/>
                </a:schemeClr>
              </a:solidFill>
              <a:latin typeface="Roboto" pitchFamily="2" charset="0"/>
              <a:ea typeface="Roboto" pitchFamily="2" charset="0"/>
              <a:cs typeface="Roboto" pitchFamily="2" charset="0"/>
            </a:endParaRPr>
          </a:p>
        </p:txBody>
      </p:sp>
      <p:sp>
        <p:nvSpPr>
          <p:cNvPr id="50" name="Rectangle 5"/>
          <p:cNvSpPr/>
          <p:nvPr/>
        </p:nvSpPr>
        <p:spPr>
          <a:xfrm>
            <a:off x="0" y="5032773"/>
            <a:ext cx="9144000" cy="110728"/>
          </a:xfrm>
          <a:prstGeom prst="rect">
            <a:avLst/>
          </a:prstGeom>
          <a:solidFill>
            <a:srgbClr val="1629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68529" tIns="34289" rIns="68529" bIns="34289"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4098" name="Picture 2" descr="C:\Users\Administrator\Desktop\d26207bb028f2f8954c63c62c3b6a8d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67544" y="1552499"/>
            <a:ext cx="7560840" cy="1447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50" name="Picture 2" descr="C:\Users\Administrator\Desktop\11111.tif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514334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cxnSp>
        <p:nvCxnSpPr>
          <p:cNvPr id="3" name="直接连接符 2"/>
          <p:cNvCxnSpPr/>
          <p:nvPr/>
        </p:nvCxnSpPr>
        <p:spPr>
          <a:xfrm>
            <a:off x="395536" y="411510"/>
            <a:ext cx="8748464" cy="0"/>
          </a:xfrm>
          <a:prstGeom prst="line">
            <a:avLst/>
          </a:prstGeom>
          <a:ln w="19050">
            <a:solidFill>
              <a:schemeClr val="bg1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矩形 1"/>
          <p:cNvSpPr/>
          <p:nvPr/>
        </p:nvSpPr>
        <p:spPr>
          <a:xfrm>
            <a:off x="1685569" y="1995686"/>
            <a:ext cx="5772863" cy="1107996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kumimoji="1" lang="en-US" altLang="zh-CN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THANK</a:t>
            </a:r>
            <a:r>
              <a:rPr kumimoji="1" lang="zh-CN" altLang="en-US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 </a:t>
            </a:r>
            <a:r>
              <a:rPr kumimoji="1" lang="en-US" altLang="zh-CN" sz="6600" b="1" dirty="0">
                <a:solidFill>
                  <a:schemeClr val="bg1"/>
                </a:solidFill>
                <a:latin typeface="微软雅黑" panose="020B0503020204020204" charset="-122"/>
                <a:ea typeface="微软雅黑" panose="020B0503020204020204" charset="-122"/>
                <a:cs typeface="微软雅黑" panose="020B0503020204020204" charset="-122"/>
              </a:rPr>
              <a:t>YOU!</a:t>
            </a:r>
            <a:endParaRPr kumimoji="1" lang="zh-CN" altLang="en-US" sz="6600" b="1" dirty="0">
              <a:solidFill>
                <a:schemeClr val="bg1"/>
              </a:solidFill>
              <a:latin typeface="微软雅黑" panose="020B0503020204020204" charset="-122"/>
              <a:ea typeface="微软雅黑" panose="020B0503020204020204" charset="-122"/>
              <a:cs typeface="微软雅黑" panose="020B0503020204020204" charset="-122"/>
            </a:endParaRPr>
          </a:p>
        </p:txBody>
      </p:sp>
    </p:spTree>
    <p:custDataLst>
      <p:tags r:id="rId1"/>
    </p:custData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14:window dir="ver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6" presetClass="entr" presetSubtype="0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by="(-#ppt_w*2)" calcmode="lin" valueType="num">
                                      <p:cBhvr rctx="PPT">
                                        <p:cTn id="7" dur="5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</p:anim>
                                    <p:anim by="(#ppt_w*0.50)" calcmode="lin" valueType="num">
                                      <p:cBhvr>
                                        <p:cTn id="8" dur="500" decel="50000" autoRev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</p:anim>
                                    <p:anim from="(-#ppt_h/2)" to="(#ppt_y)" calcmode="lin" valueType="num">
                                      <p:cBhvr>
                                        <p:cTn id="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</p:anim>
                                    <p:animRot by="21600000">
                                      <p:cBhvr>
                                        <p:cTn id="1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0514"/>
  <p:tag name="MH_LIBRARY" val="GRAPHIC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" val="20160306144648"/>
  <p:tag name="MH_LIBRARY" val="GRAPHIC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110</TotalTime>
  <Words>88</Words>
  <Application>Microsoft Office PowerPoint</Application>
  <PresentationFormat>全屏显示(16:9)</PresentationFormat>
  <Paragraphs>28</Paragraphs>
  <Slides>8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6" baseType="lpstr">
      <vt:lpstr>Sosa</vt:lpstr>
      <vt:lpstr>微软雅黑</vt:lpstr>
      <vt:lpstr>Arial</vt:lpstr>
      <vt:lpstr>Calibri</vt:lpstr>
      <vt:lpstr>Century Gothic</vt:lpstr>
      <vt:lpstr>Roboto</vt:lpstr>
      <vt:lpstr>Wingdings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PPTS</dc:title>
  <dc:subject>PPTS</dc:subject>
  <dc:creator>PPTS</dc:creator>
  <cp:keywords>PPTS</cp:keywords>
  <dc:description>PPTS</dc:description>
  <cp:lastModifiedBy>欧阳 如梦</cp:lastModifiedBy>
  <cp:revision>42</cp:revision>
  <dcterms:created xsi:type="dcterms:W3CDTF">2016-03-02T14:31:00Z</dcterms:created>
  <dcterms:modified xsi:type="dcterms:W3CDTF">2022-05-23T01:22:45Z</dcterms:modified>
  <cp:category>PPTS</cp:category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2052-10.1.0.7400</vt:lpwstr>
  </property>
  <property fmtid="{D5CDD505-2E9C-101B-9397-08002B2CF9AE}" pid="3" name="KSORubyTemplateID">
    <vt:lpwstr>8</vt:lpwstr>
  </property>
</Properties>
</file>

<file path=docProps/thumbnail.jpeg>
</file>